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6"/>
    <p:sldMasterId id="2147483782" r:id="rId7"/>
  </p:sldMasterIdLst>
  <p:notesMasterIdLst>
    <p:notesMasterId r:id="rId29"/>
  </p:notesMasterIdLst>
  <p:handoutMasterIdLst>
    <p:handoutMasterId r:id="rId30"/>
  </p:handoutMasterIdLst>
  <p:sldIdLst>
    <p:sldId id="447" r:id="rId8"/>
    <p:sldId id="2147477346" r:id="rId9"/>
    <p:sldId id="2147479176" r:id="rId10"/>
    <p:sldId id="463" r:id="rId11"/>
    <p:sldId id="2147479207" r:id="rId12"/>
    <p:sldId id="2147479203" r:id="rId13"/>
    <p:sldId id="3135" r:id="rId14"/>
    <p:sldId id="2147479206" r:id="rId15"/>
    <p:sldId id="8947" r:id="rId16"/>
    <p:sldId id="2145708024" r:id="rId17"/>
    <p:sldId id="2145708034" r:id="rId18"/>
    <p:sldId id="2145708035" r:id="rId19"/>
    <p:sldId id="2145708036" r:id="rId20"/>
    <p:sldId id="2145708037" r:id="rId21"/>
    <p:sldId id="2145708038" r:id="rId22"/>
    <p:sldId id="2145708028" r:id="rId23"/>
    <p:sldId id="2142532850" r:id="rId24"/>
    <p:sldId id="2142532823" r:id="rId25"/>
    <p:sldId id="2142532851" r:id="rId26"/>
    <p:sldId id="2142532848" r:id="rId27"/>
    <p:sldId id="2142532852" r:id="rId28"/>
  </p:sldIdLst>
  <p:sldSz cx="12192000"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521415D9-36F7-43E2-AB2F-B90AF26B5E84}">
      <p14:sectionLst xmlns:p14="http://schemas.microsoft.com/office/powerpoint/2010/main">
        <p14:section name="type1" id="{299B4D68-C712-4925-A8D0-097DF19D934C}">
          <p14:sldIdLst>
            <p14:sldId id="447"/>
            <p14:sldId id="2147477346"/>
            <p14:sldId id="2147479176"/>
            <p14:sldId id="463"/>
            <p14:sldId id="2147479207"/>
            <p14:sldId id="2147479203"/>
            <p14:sldId id="3135"/>
            <p14:sldId id="2147479206"/>
          </p14:sldIdLst>
        </p14:section>
        <p14:section name="Extension Suite" id="{122D8E69-8FC0-4653-99FB-21AC692335A7}">
          <p14:sldIdLst>
            <p14:sldId id="8947"/>
            <p14:sldId id="2145708024"/>
            <p14:sldId id="2145708034"/>
            <p14:sldId id="2145708035"/>
            <p14:sldId id="2145708036"/>
            <p14:sldId id="2145708037"/>
            <p14:sldId id="2145708038"/>
            <p14:sldId id="2145708028"/>
            <p14:sldId id="2142532850"/>
            <p14:sldId id="2142532823"/>
            <p14:sldId id="2142532851"/>
            <p14:sldId id="2142532848"/>
            <p14:sldId id="2142532852"/>
          </p14:sldIdLst>
        </p14:section>
        <p14:section name="Integration Suite" id="{7C5D9772-9604-4F91-BA92-96A8C17B72FD}">
          <p14:sldIdLst/>
        </p14:section>
        <p14:section name="Q&amp;A" id="{E2C9FACF-4E05-4F10-98BC-6AF918C20A95}">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won, Yong Hyun" initials="KYH" lastIdx="1" clrIdx="0">
    <p:extLst>
      <p:ext uri="{19B8F6BF-5375-455C-9EA6-DF929625EA0E}">
        <p15:presenceInfo xmlns:p15="http://schemas.microsoft.com/office/powerpoint/2012/main" userId="S-1-5-21-74642-3284969411-2123768488-109154" providerId="AD"/>
      </p:ext>
    </p:extLst>
  </p:cmAuthor>
  <p:cmAuthor id="2" name="Rafizadeh, Susan" initials="RS" lastIdx="11" clrIdx="1">
    <p:extLst>
      <p:ext uri="{19B8F6BF-5375-455C-9EA6-DF929625EA0E}">
        <p15:presenceInfo xmlns:p15="http://schemas.microsoft.com/office/powerpoint/2012/main" userId="S::susan.rafizadeh@sap.com::3be1f720-cbb9-41fd-ad2e-a19be412db80" providerId="AD"/>
      </p:ext>
    </p:extLst>
  </p:cmAuthor>
  <p:cmAuthor id="3" name="Kwon, Yong Hyun" initials="KYH [2]" lastIdx="1" clrIdx="2">
    <p:extLst>
      <p:ext uri="{19B8F6BF-5375-455C-9EA6-DF929625EA0E}">
        <p15:presenceInfo xmlns:p15="http://schemas.microsoft.com/office/powerpoint/2012/main" userId="S::yong.hyun.kwon@sap.com::826a3060-c58d-4241-9e9d-741d0d1057c9" providerId="AD"/>
      </p:ext>
    </p:extLst>
  </p:cmAuthor>
  <p:cmAuthor id="4" name="Alessandro Petri" initials="" lastIdx="2" clrIdx="3"/>
  <p:cmAuthor id="5" name="Huh, Yena" initials="HY" lastIdx="1" clrIdx="4">
    <p:extLst>
      <p:ext uri="{19B8F6BF-5375-455C-9EA6-DF929625EA0E}">
        <p15:presenceInfo xmlns:p15="http://schemas.microsoft.com/office/powerpoint/2012/main" userId="S::yena.huh@sap.com::ae465fd9-a896-4395-b2eb-d67e4c3a5bb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1D5E"/>
    <a:srgbClr val="BEDEF8"/>
    <a:srgbClr val="E3AFC8"/>
    <a:srgbClr val="AAE2E3"/>
    <a:srgbClr val="3A9194"/>
    <a:srgbClr val="626262"/>
    <a:srgbClr val="424242"/>
    <a:srgbClr val="545454"/>
    <a:srgbClr val="000000"/>
    <a:srgbClr val="0019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88E87E-E85E-4528-874A-E0AB97D8FDA3}" v="39" dt="2021-10-11T16:15:47.191"/>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41" autoAdjust="0"/>
    <p:restoredTop sz="78580" autoAdjust="0"/>
  </p:normalViewPr>
  <p:slideViewPr>
    <p:cSldViewPr snapToGrid="0" showGuides="1">
      <p:cViewPr varScale="1">
        <p:scale>
          <a:sx n="115" d="100"/>
          <a:sy n="115" d="100"/>
        </p:scale>
        <p:origin x="2768" y="200"/>
      </p:cViewPr>
      <p:guideLst>
        <p:guide pos="3840"/>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9786"/>
    </p:cViewPr>
  </p:sorterViewPr>
  <p:notesViewPr>
    <p:cSldViewPr snapToGrid="0" showGuides="1">
      <p:cViewPr varScale="1">
        <p:scale>
          <a:sx n="92" d="100"/>
          <a:sy n="92" d="100"/>
        </p:scale>
        <p:origin x="404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theme" Target="theme/theme1.xml"/><Relationship Id="rId7" Type="http://schemas.openxmlformats.org/officeDocument/2006/relationships/slideMaster" Target="slideMasters/slideMaster2.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customXml" Target="../customXml/item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h, Yena" userId="S::yena.huh@sap.com::ae465fd9-a896-4395-b2eb-d67e4c3a5bb1" providerId="AD" clId="Web-{254F24CE-32CF-4242-846E-BF3FC0A67C81}"/>
    <pc:docChg chg="">
      <pc:chgData name="Huh, Yena" userId="S::yena.huh@sap.com::ae465fd9-a896-4395-b2eb-d67e4c3a5bb1" providerId="AD" clId="Web-{254F24CE-32CF-4242-846E-BF3FC0A67C81}" dt="2021-09-09T14:34:50.614" v="0"/>
      <pc:docMkLst>
        <pc:docMk/>
      </pc:docMkLst>
      <pc:sldChg chg="addCm">
        <pc:chgData name="Huh, Yena" userId="S::yena.huh@sap.com::ae465fd9-a896-4395-b2eb-d67e4c3a5bb1" providerId="AD" clId="Web-{254F24CE-32CF-4242-846E-BF3FC0A67C81}" dt="2021-09-09T14:34:50.614" v="0"/>
        <pc:sldMkLst>
          <pc:docMk/>
          <pc:sldMk cId="1078735166" sldId="2147374316"/>
        </pc:sldMkLst>
      </pc:sldChg>
    </pc:docChg>
  </pc:docChgLst>
  <pc:docChgLst>
    <pc:chgData name="Kwon, Yong Hyun" userId="826a3060-c58d-4241-9e9d-741d0d1057c9" providerId="ADAL" clId="{EE88E87E-E85E-4528-874A-E0AB97D8FDA3}"/>
    <pc:docChg chg="undo custSel addSld delSld modSld sldOrd delSection modSection">
      <pc:chgData name="Kwon, Yong Hyun" userId="826a3060-c58d-4241-9e9d-741d0d1057c9" providerId="ADAL" clId="{EE88E87E-E85E-4528-874A-E0AB97D8FDA3}" dt="2021-10-11T16:21:31.745" v="664" actId="6549"/>
      <pc:docMkLst>
        <pc:docMk/>
      </pc:docMkLst>
      <pc:sldChg chg="modSp add mod">
        <pc:chgData name="Kwon, Yong Hyun" userId="826a3060-c58d-4241-9e9d-741d0d1057c9" providerId="ADAL" clId="{EE88E87E-E85E-4528-874A-E0AB97D8FDA3}" dt="2021-10-10T21:07:49.472" v="520" actId="6549"/>
        <pc:sldMkLst>
          <pc:docMk/>
          <pc:sldMk cId="0" sldId="344"/>
        </pc:sldMkLst>
        <pc:spChg chg="mod">
          <ac:chgData name="Kwon, Yong Hyun" userId="826a3060-c58d-4241-9e9d-741d0d1057c9" providerId="ADAL" clId="{EE88E87E-E85E-4528-874A-E0AB97D8FDA3}" dt="2021-10-10T21:07:49.472" v="520" actId="6549"/>
          <ac:spMkLst>
            <pc:docMk/>
            <pc:sldMk cId="0" sldId="344"/>
            <ac:spMk id="3" creationId="{00000000-0000-0000-0000-000000000000}"/>
          </ac:spMkLst>
        </pc:spChg>
      </pc:sldChg>
      <pc:sldChg chg="addSp delSp modSp add mod">
        <pc:chgData name="Kwon, Yong Hyun" userId="826a3060-c58d-4241-9e9d-741d0d1057c9" providerId="ADAL" clId="{EE88E87E-E85E-4528-874A-E0AB97D8FDA3}" dt="2021-10-10T20:53:49.060" v="134"/>
        <pc:sldMkLst>
          <pc:docMk/>
          <pc:sldMk cId="3262179408" sldId="447"/>
        </pc:sldMkLst>
        <pc:spChg chg="add del mod">
          <ac:chgData name="Kwon, Yong Hyun" userId="826a3060-c58d-4241-9e9d-741d0d1057c9" providerId="ADAL" clId="{EE88E87E-E85E-4528-874A-E0AB97D8FDA3}" dt="2021-10-10T20:53:49.060" v="134"/>
          <ac:spMkLst>
            <pc:docMk/>
            <pc:sldMk cId="3262179408" sldId="447"/>
            <ac:spMk id="3" creationId="{6ADC7910-340C-424D-834D-1727A0A89816}"/>
          </ac:spMkLst>
        </pc:spChg>
        <pc:spChg chg="mod">
          <ac:chgData name="Kwon, Yong Hyun" userId="826a3060-c58d-4241-9e9d-741d0d1057c9" providerId="ADAL" clId="{EE88E87E-E85E-4528-874A-E0AB97D8FDA3}" dt="2021-10-10T20:52:55.532" v="93" actId="6549"/>
          <ac:spMkLst>
            <pc:docMk/>
            <pc:sldMk cId="3262179408" sldId="447"/>
            <ac:spMk id="8" creationId="{00000000-0000-0000-0000-000000000000}"/>
          </ac:spMkLst>
        </pc:spChg>
        <pc:spChg chg="mod">
          <ac:chgData name="Kwon, Yong Hyun" userId="826a3060-c58d-4241-9e9d-741d0d1057c9" providerId="ADAL" clId="{EE88E87E-E85E-4528-874A-E0AB97D8FDA3}" dt="2021-10-10T20:53:10.277" v="132" actId="6549"/>
          <ac:spMkLst>
            <pc:docMk/>
            <pc:sldMk cId="3262179408" sldId="447"/>
            <ac:spMk id="35" creationId="{00000000-0000-0000-0000-000000000000}"/>
          </ac:spMkLst>
        </pc:spChg>
        <pc:picChg chg="add mod">
          <ac:chgData name="Kwon, Yong Hyun" userId="826a3060-c58d-4241-9e9d-741d0d1057c9" providerId="ADAL" clId="{EE88E87E-E85E-4528-874A-E0AB97D8FDA3}" dt="2021-10-10T20:53:49.060" v="134"/>
          <ac:picMkLst>
            <pc:docMk/>
            <pc:sldMk cId="3262179408" sldId="447"/>
            <ac:picMk id="7" creationId="{70D4CD66-3C88-44E7-AF1E-C9C245083B61}"/>
          </ac:picMkLst>
        </pc:picChg>
        <pc:picChg chg="del">
          <ac:chgData name="Kwon, Yong Hyun" userId="826a3060-c58d-4241-9e9d-741d0d1057c9" providerId="ADAL" clId="{EE88E87E-E85E-4528-874A-E0AB97D8FDA3}" dt="2021-10-10T20:53:15.319" v="133" actId="478"/>
          <ac:picMkLst>
            <pc:docMk/>
            <pc:sldMk cId="3262179408" sldId="447"/>
            <ac:picMk id="20" creationId="{2EC90F57-1E3C-404C-BE44-EFF90AFA7B88}"/>
          </ac:picMkLst>
        </pc:picChg>
      </pc:sldChg>
      <pc:sldChg chg="del">
        <pc:chgData name="Kwon, Yong Hyun" userId="826a3060-c58d-4241-9e9d-741d0d1057c9" providerId="ADAL" clId="{EE88E87E-E85E-4528-874A-E0AB97D8FDA3}" dt="2021-10-10T20:16:22.726" v="2" actId="47"/>
        <pc:sldMkLst>
          <pc:docMk/>
          <pc:sldMk cId="2462056448" sldId="522"/>
        </pc:sldMkLst>
      </pc:sldChg>
      <pc:sldChg chg="ord">
        <pc:chgData name="Kwon, Yong Hyun" userId="826a3060-c58d-4241-9e9d-741d0d1057c9" providerId="ADAL" clId="{EE88E87E-E85E-4528-874A-E0AB97D8FDA3}" dt="2021-10-10T20:20:06.443" v="14"/>
        <pc:sldMkLst>
          <pc:docMk/>
          <pc:sldMk cId="1346003315" sldId="808"/>
        </pc:sldMkLst>
      </pc:sldChg>
      <pc:sldChg chg="ord">
        <pc:chgData name="Kwon, Yong Hyun" userId="826a3060-c58d-4241-9e9d-741d0d1057c9" providerId="ADAL" clId="{EE88E87E-E85E-4528-874A-E0AB97D8FDA3}" dt="2021-10-10T20:20:06.443" v="14"/>
        <pc:sldMkLst>
          <pc:docMk/>
          <pc:sldMk cId="1555477853" sldId="10106"/>
        </pc:sldMkLst>
      </pc:sldChg>
      <pc:sldChg chg="ord">
        <pc:chgData name="Kwon, Yong Hyun" userId="826a3060-c58d-4241-9e9d-741d0d1057c9" providerId="ADAL" clId="{EE88E87E-E85E-4528-874A-E0AB97D8FDA3}" dt="2021-10-10T20:20:06.443" v="14"/>
        <pc:sldMkLst>
          <pc:docMk/>
          <pc:sldMk cId="4280862758" sldId="2142532676"/>
        </pc:sldMkLst>
      </pc:sldChg>
      <pc:sldChg chg="del">
        <pc:chgData name="Kwon, Yong Hyun" userId="826a3060-c58d-4241-9e9d-741d0d1057c9" providerId="ADAL" clId="{EE88E87E-E85E-4528-874A-E0AB97D8FDA3}" dt="2021-10-10T20:51:52.761" v="56" actId="47"/>
        <pc:sldMkLst>
          <pc:docMk/>
          <pc:sldMk cId="3963113580" sldId="2145706909"/>
        </pc:sldMkLst>
      </pc:sldChg>
      <pc:sldChg chg="ord">
        <pc:chgData name="Kwon, Yong Hyun" userId="826a3060-c58d-4241-9e9d-741d0d1057c9" providerId="ADAL" clId="{EE88E87E-E85E-4528-874A-E0AB97D8FDA3}" dt="2021-10-10T20:20:06.443" v="14"/>
        <pc:sldMkLst>
          <pc:docMk/>
          <pc:sldMk cId="3007984375" sldId="2145707034"/>
        </pc:sldMkLst>
      </pc:sldChg>
      <pc:sldChg chg="ord">
        <pc:chgData name="Kwon, Yong Hyun" userId="826a3060-c58d-4241-9e9d-741d0d1057c9" providerId="ADAL" clId="{EE88E87E-E85E-4528-874A-E0AB97D8FDA3}" dt="2021-10-10T20:20:06.443" v="14"/>
        <pc:sldMkLst>
          <pc:docMk/>
          <pc:sldMk cId="2406038126" sldId="2146847534"/>
        </pc:sldMkLst>
      </pc:sldChg>
      <pc:sldChg chg="ord">
        <pc:chgData name="Kwon, Yong Hyun" userId="826a3060-c58d-4241-9e9d-741d0d1057c9" providerId="ADAL" clId="{EE88E87E-E85E-4528-874A-E0AB97D8FDA3}" dt="2021-10-10T20:20:06.443" v="14"/>
        <pc:sldMkLst>
          <pc:docMk/>
          <pc:sldMk cId="3281818935" sldId="2146847661"/>
        </pc:sldMkLst>
      </pc:sldChg>
      <pc:sldChg chg="ord">
        <pc:chgData name="Kwon, Yong Hyun" userId="826a3060-c58d-4241-9e9d-741d0d1057c9" providerId="ADAL" clId="{EE88E87E-E85E-4528-874A-E0AB97D8FDA3}" dt="2021-10-10T20:20:06.443" v="14"/>
        <pc:sldMkLst>
          <pc:docMk/>
          <pc:sldMk cId="3668446883" sldId="2146847662"/>
        </pc:sldMkLst>
      </pc:sldChg>
      <pc:sldChg chg="ord">
        <pc:chgData name="Kwon, Yong Hyun" userId="826a3060-c58d-4241-9e9d-741d0d1057c9" providerId="ADAL" clId="{EE88E87E-E85E-4528-874A-E0AB97D8FDA3}" dt="2021-10-10T20:20:06.443" v="14"/>
        <pc:sldMkLst>
          <pc:docMk/>
          <pc:sldMk cId="3267145582" sldId="2146849425"/>
        </pc:sldMkLst>
      </pc:sldChg>
      <pc:sldChg chg="ord">
        <pc:chgData name="Kwon, Yong Hyun" userId="826a3060-c58d-4241-9e9d-741d0d1057c9" providerId="ADAL" clId="{EE88E87E-E85E-4528-874A-E0AB97D8FDA3}" dt="2021-10-10T20:20:06.443" v="14"/>
        <pc:sldMkLst>
          <pc:docMk/>
          <pc:sldMk cId="531054173" sldId="2146849438"/>
        </pc:sldMkLst>
      </pc:sldChg>
      <pc:sldChg chg="del ord">
        <pc:chgData name="Kwon, Yong Hyun" userId="826a3060-c58d-4241-9e9d-741d0d1057c9" providerId="ADAL" clId="{EE88E87E-E85E-4528-874A-E0AB97D8FDA3}" dt="2021-10-11T16:13:10.966" v="561" actId="47"/>
        <pc:sldMkLst>
          <pc:docMk/>
          <pc:sldMk cId="2807573291" sldId="2146849439"/>
        </pc:sldMkLst>
      </pc:sldChg>
      <pc:sldChg chg="del">
        <pc:chgData name="Kwon, Yong Hyun" userId="826a3060-c58d-4241-9e9d-741d0d1057c9" providerId="ADAL" clId="{EE88E87E-E85E-4528-874A-E0AB97D8FDA3}" dt="2021-10-10T20:16:20.634" v="0" actId="47"/>
        <pc:sldMkLst>
          <pc:docMk/>
          <pc:sldMk cId="2684359910" sldId="2147374279"/>
        </pc:sldMkLst>
      </pc:sldChg>
      <pc:sldChg chg="modSp mod">
        <pc:chgData name="Kwon, Yong Hyun" userId="826a3060-c58d-4241-9e9d-741d0d1057c9" providerId="ADAL" clId="{EE88E87E-E85E-4528-874A-E0AB97D8FDA3}" dt="2021-10-11T16:21:31.745" v="664" actId="6549"/>
        <pc:sldMkLst>
          <pc:docMk/>
          <pc:sldMk cId="1556035154" sldId="2147374283"/>
        </pc:sldMkLst>
        <pc:spChg chg="mod">
          <ac:chgData name="Kwon, Yong Hyun" userId="826a3060-c58d-4241-9e9d-741d0d1057c9" providerId="ADAL" clId="{EE88E87E-E85E-4528-874A-E0AB97D8FDA3}" dt="2021-10-11T16:21:31.745" v="664" actId="6549"/>
          <ac:spMkLst>
            <pc:docMk/>
            <pc:sldMk cId="1556035154" sldId="2147374283"/>
            <ac:spMk id="2" creationId="{C08564EB-4B3E-304F-9B7A-BE9A323911A8}"/>
          </ac:spMkLst>
        </pc:spChg>
      </pc:sldChg>
      <pc:sldChg chg="addSp delSp modSp add del mod ord chgLayout">
        <pc:chgData name="Kwon, Yong Hyun" userId="826a3060-c58d-4241-9e9d-741d0d1057c9" providerId="ADAL" clId="{EE88E87E-E85E-4528-874A-E0AB97D8FDA3}" dt="2021-10-11T16:16:41.460" v="627" actId="2711"/>
        <pc:sldMkLst>
          <pc:docMk/>
          <pc:sldMk cId="2740610822" sldId="2147374284"/>
        </pc:sldMkLst>
        <pc:spChg chg="add del mod">
          <ac:chgData name="Kwon, Yong Hyun" userId="826a3060-c58d-4241-9e9d-741d0d1057c9" providerId="ADAL" clId="{EE88E87E-E85E-4528-874A-E0AB97D8FDA3}" dt="2021-10-11T16:15:46.689" v="609" actId="478"/>
          <ac:spMkLst>
            <pc:docMk/>
            <pc:sldMk cId="2740610822" sldId="2147374284"/>
            <ac:spMk id="2" creationId="{ED9B1FFD-06F0-4755-BB80-39F7A8E64F8B}"/>
          </ac:spMkLst>
        </pc:spChg>
        <pc:spChg chg="add mod ord">
          <ac:chgData name="Kwon, Yong Hyun" userId="826a3060-c58d-4241-9e9d-741d0d1057c9" providerId="ADAL" clId="{EE88E87E-E85E-4528-874A-E0AB97D8FDA3}" dt="2021-10-11T16:16:41.460" v="627" actId="2711"/>
          <ac:spMkLst>
            <pc:docMk/>
            <pc:sldMk cId="2740610822" sldId="2147374284"/>
            <ac:spMk id="3" creationId="{968F4F48-1AA1-4E64-AFA9-65C33E2E7F7E}"/>
          </ac:spMkLst>
        </pc:spChg>
        <pc:spChg chg="add del mod">
          <ac:chgData name="Kwon, Yong Hyun" userId="826a3060-c58d-4241-9e9d-741d0d1057c9" providerId="ADAL" clId="{EE88E87E-E85E-4528-874A-E0AB97D8FDA3}" dt="2021-10-11T16:15:53.480" v="611" actId="478"/>
          <ac:spMkLst>
            <pc:docMk/>
            <pc:sldMk cId="2740610822" sldId="2147374284"/>
            <ac:spMk id="6" creationId="{9D5F1F2B-E6BB-4338-97B0-264BFD49AA9B}"/>
          </ac:spMkLst>
        </pc:spChg>
        <pc:spChg chg="mod">
          <ac:chgData name="Kwon, Yong Hyun" userId="826a3060-c58d-4241-9e9d-741d0d1057c9" providerId="ADAL" clId="{EE88E87E-E85E-4528-874A-E0AB97D8FDA3}" dt="2021-10-11T16:16:41.460" v="627" actId="2711"/>
          <ac:spMkLst>
            <pc:docMk/>
            <pc:sldMk cId="2740610822" sldId="2147374284"/>
            <ac:spMk id="11" creationId="{177FAF95-81D2-4883-BA62-70253F99DD54}"/>
          </ac:spMkLst>
        </pc:spChg>
        <pc:spChg chg="mod">
          <ac:chgData name="Kwon, Yong Hyun" userId="826a3060-c58d-4241-9e9d-741d0d1057c9" providerId="ADAL" clId="{EE88E87E-E85E-4528-874A-E0AB97D8FDA3}" dt="2021-10-11T16:16:41.460" v="627" actId="2711"/>
          <ac:spMkLst>
            <pc:docMk/>
            <pc:sldMk cId="2740610822" sldId="2147374284"/>
            <ac:spMk id="14" creationId="{B8596374-C563-4346-B9F0-6B8B7EEA11FE}"/>
          </ac:spMkLst>
        </pc:spChg>
      </pc:sldChg>
      <pc:sldChg chg="modSp mod ord">
        <pc:chgData name="Kwon, Yong Hyun" userId="826a3060-c58d-4241-9e9d-741d0d1057c9" providerId="ADAL" clId="{EE88E87E-E85E-4528-874A-E0AB97D8FDA3}" dt="2021-10-11T16:20:51.340" v="656" actId="6549"/>
        <pc:sldMkLst>
          <pc:docMk/>
          <pc:sldMk cId="1100795716" sldId="2147374286"/>
        </pc:sldMkLst>
        <pc:spChg chg="mod">
          <ac:chgData name="Kwon, Yong Hyun" userId="826a3060-c58d-4241-9e9d-741d0d1057c9" providerId="ADAL" clId="{EE88E87E-E85E-4528-874A-E0AB97D8FDA3}" dt="2021-10-11T16:20:51.340" v="656" actId="6549"/>
          <ac:spMkLst>
            <pc:docMk/>
            <pc:sldMk cId="1100795716" sldId="2147374286"/>
            <ac:spMk id="2" creationId="{C08564EB-4B3E-304F-9B7A-BE9A323911A8}"/>
          </ac:spMkLst>
        </pc:spChg>
      </pc:sldChg>
      <pc:sldChg chg="add del mod ord modShow">
        <pc:chgData name="Kwon, Yong Hyun" userId="826a3060-c58d-4241-9e9d-741d0d1057c9" providerId="ADAL" clId="{EE88E87E-E85E-4528-874A-E0AB97D8FDA3}" dt="2021-10-10T21:08:38.153" v="523" actId="47"/>
        <pc:sldMkLst>
          <pc:docMk/>
          <pc:sldMk cId="494139208" sldId="2147374287"/>
        </pc:sldMkLst>
      </pc:sldChg>
      <pc:sldChg chg="add del ord">
        <pc:chgData name="Kwon, Yong Hyun" userId="826a3060-c58d-4241-9e9d-741d0d1057c9" providerId="ADAL" clId="{EE88E87E-E85E-4528-874A-E0AB97D8FDA3}" dt="2021-10-11T16:13:15.008" v="562"/>
        <pc:sldMkLst>
          <pc:docMk/>
          <pc:sldMk cId="1964234678" sldId="2147374294"/>
        </pc:sldMkLst>
      </pc:sldChg>
      <pc:sldChg chg="addSp modSp add del mod ord chgLayout">
        <pc:chgData name="Kwon, Yong Hyun" userId="826a3060-c58d-4241-9e9d-741d0d1057c9" providerId="ADAL" clId="{EE88E87E-E85E-4528-874A-E0AB97D8FDA3}" dt="2021-10-11T16:17:00.139" v="633" actId="2711"/>
        <pc:sldMkLst>
          <pc:docMk/>
          <pc:sldMk cId="4169632145" sldId="2147374295"/>
        </pc:sldMkLst>
        <pc:spChg chg="add mod ord">
          <ac:chgData name="Kwon, Yong Hyun" userId="826a3060-c58d-4241-9e9d-741d0d1057c9" providerId="ADAL" clId="{EE88E87E-E85E-4528-874A-E0AB97D8FDA3}" dt="2021-10-11T16:17:00.139" v="633" actId="2711"/>
          <ac:spMkLst>
            <pc:docMk/>
            <pc:sldMk cId="4169632145" sldId="2147374295"/>
            <ac:spMk id="2" creationId="{9FD5D9B4-40F9-46B9-B18C-6B8E20EF8FF1}"/>
          </ac:spMkLst>
        </pc:spChg>
        <pc:spChg chg="mod">
          <ac:chgData name="Kwon, Yong Hyun" userId="826a3060-c58d-4241-9e9d-741d0d1057c9" providerId="ADAL" clId="{EE88E87E-E85E-4528-874A-E0AB97D8FDA3}" dt="2021-10-11T16:17:00.139" v="633" actId="2711"/>
          <ac:spMkLst>
            <pc:docMk/>
            <pc:sldMk cId="4169632145" sldId="2147374295"/>
            <ac:spMk id="11" creationId="{177FAF95-81D2-4883-BA62-70253F99DD54}"/>
          </ac:spMkLst>
        </pc:spChg>
        <pc:spChg chg="mod">
          <ac:chgData name="Kwon, Yong Hyun" userId="826a3060-c58d-4241-9e9d-741d0d1057c9" providerId="ADAL" clId="{EE88E87E-E85E-4528-874A-E0AB97D8FDA3}" dt="2021-10-11T16:17:00.139" v="633" actId="2711"/>
          <ac:spMkLst>
            <pc:docMk/>
            <pc:sldMk cId="4169632145" sldId="2147374295"/>
            <ac:spMk id="14" creationId="{B8596374-C563-4346-B9F0-6B8B7EEA11FE}"/>
          </ac:spMkLst>
        </pc:spChg>
      </pc:sldChg>
      <pc:sldChg chg="add del ord">
        <pc:chgData name="Kwon, Yong Hyun" userId="826a3060-c58d-4241-9e9d-741d0d1057c9" providerId="ADAL" clId="{EE88E87E-E85E-4528-874A-E0AB97D8FDA3}" dt="2021-10-11T16:13:15.008" v="562"/>
        <pc:sldMkLst>
          <pc:docMk/>
          <pc:sldMk cId="32445056" sldId="2147374296"/>
        </pc:sldMkLst>
      </pc:sldChg>
      <pc:sldChg chg="add del mod ord modShow">
        <pc:chgData name="Kwon, Yong Hyun" userId="826a3060-c58d-4241-9e9d-741d0d1057c9" providerId="ADAL" clId="{EE88E87E-E85E-4528-874A-E0AB97D8FDA3}" dt="2021-10-11T16:14:28.045" v="564" actId="729"/>
        <pc:sldMkLst>
          <pc:docMk/>
          <pc:sldMk cId="2711207870" sldId="2147374297"/>
        </pc:sldMkLst>
      </pc:sldChg>
      <pc:sldChg chg="addSp delSp modSp add del mod ord chgLayout">
        <pc:chgData name="Kwon, Yong Hyun" userId="826a3060-c58d-4241-9e9d-741d0d1057c9" providerId="ADAL" clId="{EE88E87E-E85E-4528-874A-E0AB97D8FDA3}" dt="2021-10-11T16:17:24.582" v="648" actId="2711"/>
        <pc:sldMkLst>
          <pc:docMk/>
          <pc:sldMk cId="2576741704" sldId="2147374298"/>
        </pc:sldMkLst>
        <pc:spChg chg="add del mod ord">
          <ac:chgData name="Kwon, Yong Hyun" userId="826a3060-c58d-4241-9e9d-741d0d1057c9" providerId="ADAL" clId="{EE88E87E-E85E-4528-874A-E0AB97D8FDA3}" dt="2021-10-11T16:17:11.320" v="635" actId="700"/>
          <ac:spMkLst>
            <pc:docMk/>
            <pc:sldMk cId="2576741704" sldId="2147374298"/>
            <ac:spMk id="2" creationId="{A2FCA05C-5703-4BB6-9F18-927620552B0C}"/>
          </ac:spMkLst>
        </pc:spChg>
        <pc:spChg chg="add mod ord">
          <ac:chgData name="Kwon, Yong Hyun" userId="826a3060-c58d-4241-9e9d-741d0d1057c9" providerId="ADAL" clId="{EE88E87E-E85E-4528-874A-E0AB97D8FDA3}" dt="2021-10-11T16:17:24.582" v="648" actId="2711"/>
          <ac:spMkLst>
            <pc:docMk/>
            <pc:sldMk cId="2576741704" sldId="2147374298"/>
            <ac:spMk id="3" creationId="{16BD1CE2-38B8-469E-B2E9-F761A7466CB8}"/>
          </ac:spMkLst>
        </pc:spChg>
        <pc:spChg chg="mod">
          <ac:chgData name="Kwon, Yong Hyun" userId="826a3060-c58d-4241-9e9d-741d0d1057c9" providerId="ADAL" clId="{EE88E87E-E85E-4528-874A-E0AB97D8FDA3}" dt="2021-10-11T16:17:24.582" v="648" actId="2711"/>
          <ac:spMkLst>
            <pc:docMk/>
            <pc:sldMk cId="2576741704" sldId="2147374298"/>
            <ac:spMk id="11" creationId="{177FAF95-81D2-4883-BA62-70253F99DD54}"/>
          </ac:spMkLst>
        </pc:spChg>
        <pc:spChg chg="mod">
          <ac:chgData name="Kwon, Yong Hyun" userId="826a3060-c58d-4241-9e9d-741d0d1057c9" providerId="ADAL" clId="{EE88E87E-E85E-4528-874A-E0AB97D8FDA3}" dt="2021-10-11T16:17:24.582" v="648" actId="2711"/>
          <ac:spMkLst>
            <pc:docMk/>
            <pc:sldMk cId="2576741704" sldId="2147374298"/>
            <ac:spMk id="14" creationId="{B8596374-C563-4346-B9F0-6B8B7EEA11FE}"/>
          </ac:spMkLst>
        </pc:spChg>
      </pc:sldChg>
      <pc:sldChg chg="add del ord">
        <pc:chgData name="Kwon, Yong Hyun" userId="826a3060-c58d-4241-9e9d-741d0d1057c9" providerId="ADAL" clId="{EE88E87E-E85E-4528-874A-E0AB97D8FDA3}" dt="2021-10-11T16:13:15.008" v="562"/>
        <pc:sldMkLst>
          <pc:docMk/>
          <pc:sldMk cId="2170721169" sldId="2147374299"/>
        </pc:sldMkLst>
      </pc:sldChg>
      <pc:sldChg chg="del">
        <pc:chgData name="Kwon, Yong Hyun" userId="826a3060-c58d-4241-9e9d-741d0d1057c9" providerId="ADAL" clId="{EE88E87E-E85E-4528-874A-E0AB97D8FDA3}" dt="2021-10-10T20:16:21.538" v="1" actId="47"/>
        <pc:sldMkLst>
          <pc:docMk/>
          <pc:sldMk cId="2574187178" sldId="2147374304"/>
        </pc:sldMkLst>
      </pc:sldChg>
      <pc:sldChg chg="del">
        <pc:chgData name="Kwon, Yong Hyun" userId="826a3060-c58d-4241-9e9d-741d0d1057c9" providerId="ADAL" clId="{EE88E87E-E85E-4528-874A-E0AB97D8FDA3}" dt="2021-10-10T20:16:23.804" v="3" actId="47"/>
        <pc:sldMkLst>
          <pc:docMk/>
          <pc:sldMk cId="1562417542" sldId="2147374305"/>
        </pc:sldMkLst>
      </pc:sldChg>
      <pc:sldChg chg="del">
        <pc:chgData name="Kwon, Yong Hyun" userId="826a3060-c58d-4241-9e9d-741d0d1057c9" providerId="ADAL" clId="{EE88E87E-E85E-4528-874A-E0AB97D8FDA3}" dt="2021-10-10T20:16:24.570" v="4" actId="47"/>
        <pc:sldMkLst>
          <pc:docMk/>
          <pc:sldMk cId="1302685756" sldId="2147374306"/>
        </pc:sldMkLst>
      </pc:sldChg>
      <pc:sldChg chg="del">
        <pc:chgData name="Kwon, Yong Hyun" userId="826a3060-c58d-4241-9e9d-741d0d1057c9" providerId="ADAL" clId="{EE88E87E-E85E-4528-874A-E0AB97D8FDA3}" dt="2021-10-10T20:18:17.112" v="7" actId="47"/>
        <pc:sldMkLst>
          <pc:docMk/>
          <pc:sldMk cId="3817723325" sldId="2147374308"/>
        </pc:sldMkLst>
      </pc:sldChg>
      <pc:sldChg chg="del">
        <pc:chgData name="Kwon, Yong Hyun" userId="826a3060-c58d-4241-9e9d-741d0d1057c9" providerId="ADAL" clId="{EE88E87E-E85E-4528-874A-E0AB97D8FDA3}" dt="2021-10-10T20:18:18.317" v="8" actId="47"/>
        <pc:sldMkLst>
          <pc:docMk/>
          <pc:sldMk cId="4186295624" sldId="2147374309"/>
        </pc:sldMkLst>
      </pc:sldChg>
      <pc:sldChg chg="del">
        <pc:chgData name="Kwon, Yong Hyun" userId="826a3060-c58d-4241-9e9d-741d0d1057c9" providerId="ADAL" clId="{EE88E87E-E85E-4528-874A-E0AB97D8FDA3}" dt="2021-10-10T20:18:19.435" v="9" actId="47"/>
        <pc:sldMkLst>
          <pc:docMk/>
          <pc:sldMk cId="151431572" sldId="2147374310"/>
        </pc:sldMkLst>
      </pc:sldChg>
      <pc:sldChg chg="addSp delSp modSp mod">
        <pc:chgData name="Kwon, Yong Hyun" userId="826a3060-c58d-4241-9e9d-741d0d1057c9" providerId="ADAL" clId="{EE88E87E-E85E-4528-874A-E0AB97D8FDA3}" dt="2021-10-10T20:49:12.054" v="54"/>
        <pc:sldMkLst>
          <pc:docMk/>
          <pc:sldMk cId="1372953662" sldId="2147374311"/>
        </pc:sldMkLst>
        <pc:spChg chg="add mod">
          <ac:chgData name="Kwon, Yong Hyun" userId="826a3060-c58d-4241-9e9d-741d0d1057c9" providerId="ADAL" clId="{EE88E87E-E85E-4528-874A-E0AB97D8FDA3}" dt="2021-10-10T20:47:57.564" v="18"/>
          <ac:spMkLst>
            <pc:docMk/>
            <pc:sldMk cId="1372953662" sldId="2147374311"/>
            <ac:spMk id="3" creationId="{383E12C7-A4AA-4818-A50C-B986C07D65AD}"/>
          </ac:spMkLst>
        </pc:spChg>
        <pc:spChg chg="add mod">
          <ac:chgData name="Kwon, Yong Hyun" userId="826a3060-c58d-4241-9e9d-741d0d1057c9" providerId="ADAL" clId="{EE88E87E-E85E-4528-874A-E0AB97D8FDA3}" dt="2021-10-10T20:49:12.054" v="54"/>
          <ac:spMkLst>
            <pc:docMk/>
            <pc:sldMk cId="1372953662" sldId="2147374311"/>
            <ac:spMk id="4" creationId="{8604055F-49E6-4D18-94A5-8792EBF4F711}"/>
          </ac:spMkLst>
        </pc:spChg>
        <pc:spChg chg="add del">
          <ac:chgData name="Kwon, Yong Hyun" userId="826a3060-c58d-4241-9e9d-741d0d1057c9" providerId="ADAL" clId="{EE88E87E-E85E-4528-874A-E0AB97D8FDA3}" dt="2021-10-10T20:47:57.036" v="17" actId="478"/>
          <ac:spMkLst>
            <pc:docMk/>
            <pc:sldMk cId="1372953662" sldId="2147374311"/>
            <ac:spMk id="7" creationId="{7AAA77A8-7BF2-4191-B82F-9C04E9437361}"/>
          </ac:spMkLst>
        </pc:spChg>
        <pc:spChg chg="del">
          <ac:chgData name="Kwon, Yong Hyun" userId="826a3060-c58d-4241-9e9d-741d0d1057c9" providerId="ADAL" clId="{EE88E87E-E85E-4528-874A-E0AB97D8FDA3}" dt="2021-10-10T20:18:22.060" v="10" actId="478"/>
          <ac:spMkLst>
            <pc:docMk/>
            <pc:sldMk cId="1372953662" sldId="2147374311"/>
            <ac:spMk id="10" creationId="{579CBB6F-720F-4619-8D4C-661ACB204D15}"/>
          </ac:spMkLst>
        </pc:spChg>
        <pc:picChg chg="del">
          <ac:chgData name="Kwon, Yong Hyun" userId="826a3060-c58d-4241-9e9d-741d0d1057c9" providerId="ADAL" clId="{EE88E87E-E85E-4528-874A-E0AB97D8FDA3}" dt="2021-10-10T20:18:22.060" v="10" actId="478"/>
          <ac:picMkLst>
            <pc:docMk/>
            <pc:sldMk cId="1372953662" sldId="2147374311"/>
            <ac:picMk id="9" creationId="{4B1718AD-2EDE-408E-8E06-36E430FEFE71}"/>
          </ac:picMkLst>
        </pc:picChg>
      </pc:sldChg>
      <pc:sldChg chg="modSp mod">
        <pc:chgData name="Kwon, Yong Hyun" userId="826a3060-c58d-4241-9e9d-741d0d1057c9" providerId="ADAL" clId="{EE88E87E-E85E-4528-874A-E0AB97D8FDA3}" dt="2021-10-11T16:19:52.627" v="650" actId="20577"/>
        <pc:sldMkLst>
          <pc:docMk/>
          <pc:sldMk cId="3631867457" sldId="2147374314"/>
        </pc:sldMkLst>
        <pc:spChg chg="mod">
          <ac:chgData name="Kwon, Yong Hyun" userId="826a3060-c58d-4241-9e9d-741d0d1057c9" providerId="ADAL" clId="{EE88E87E-E85E-4528-874A-E0AB97D8FDA3}" dt="2021-10-11T16:19:52.627" v="650" actId="20577"/>
          <ac:spMkLst>
            <pc:docMk/>
            <pc:sldMk cId="3631867457" sldId="2147374314"/>
            <ac:spMk id="2" creationId="{C08564EB-4B3E-304F-9B7A-BE9A323911A8}"/>
          </ac:spMkLst>
        </pc:spChg>
      </pc:sldChg>
      <pc:sldChg chg="add">
        <pc:chgData name="Kwon, Yong Hyun" userId="826a3060-c58d-4241-9e9d-741d0d1057c9" providerId="ADAL" clId="{EE88E87E-E85E-4528-874A-E0AB97D8FDA3}" dt="2021-10-11T16:13:15.008" v="562"/>
        <pc:sldMkLst>
          <pc:docMk/>
          <pc:sldMk cId="2807573291" sldId="2147374317"/>
        </pc:sldMkLst>
      </pc:sldChg>
    </pc:docChg>
  </pc:docChgLst>
  <pc:docChgLst>
    <pc:chgData name="Kwon, Yong Hyun" userId="826a3060-c58d-4241-9e9d-741d0d1057c9" providerId="ADAL" clId="{3BB5AF6A-D10E-4D4B-8828-FF8A5104ECD3}"/>
    <pc:docChg chg="custSel addSld delSld modSld modSection">
      <pc:chgData name="Kwon, Yong Hyun" userId="826a3060-c58d-4241-9e9d-741d0d1057c9" providerId="ADAL" clId="{3BB5AF6A-D10E-4D4B-8828-FF8A5104ECD3}" dt="2021-09-09T15:13:41.359" v="11" actId="27636"/>
      <pc:docMkLst>
        <pc:docMk/>
      </pc:docMkLst>
      <pc:sldChg chg="modNotes">
        <pc:chgData name="Kwon, Yong Hyun" userId="826a3060-c58d-4241-9e9d-741d0d1057c9" providerId="ADAL" clId="{3BB5AF6A-D10E-4D4B-8828-FF8A5104ECD3}" dt="2021-09-09T15:13:41.359" v="11" actId="27636"/>
        <pc:sldMkLst>
          <pc:docMk/>
          <pc:sldMk cId="2462056448" sldId="522"/>
        </pc:sldMkLst>
      </pc:sldChg>
      <pc:sldChg chg="add">
        <pc:chgData name="Kwon, Yong Hyun" userId="826a3060-c58d-4241-9e9d-741d0d1057c9" providerId="ADAL" clId="{3BB5AF6A-D10E-4D4B-8828-FF8A5104ECD3}" dt="2021-09-09T15:13:41.073" v="10"/>
        <pc:sldMkLst>
          <pc:docMk/>
          <pc:sldMk cId="1346003315" sldId="808"/>
        </pc:sldMkLst>
      </pc:sldChg>
      <pc:sldChg chg="add">
        <pc:chgData name="Kwon, Yong Hyun" userId="826a3060-c58d-4241-9e9d-741d0d1057c9" providerId="ADAL" clId="{3BB5AF6A-D10E-4D4B-8828-FF8A5104ECD3}" dt="2021-09-09T15:13:41.073" v="10"/>
        <pc:sldMkLst>
          <pc:docMk/>
          <pc:sldMk cId="1555477853" sldId="10106"/>
        </pc:sldMkLst>
      </pc:sldChg>
      <pc:sldChg chg="add">
        <pc:chgData name="Kwon, Yong Hyun" userId="826a3060-c58d-4241-9e9d-741d0d1057c9" providerId="ADAL" clId="{3BB5AF6A-D10E-4D4B-8828-FF8A5104ECD3}" dt="2021-09-09T15:13:41.073" v="10"/>
        <pc:sldMkLst>
          <pc:docMk/>
          <pc:sldMk cId="4280862758" sldId="2142532676"/>
        </pc:sldMkLst>
      </pc:sldChg>
      <pc:sldChg chg="add">
        <pc:chgData name="Kwon, Yong Hyun" userId="826a3060-c58d-4241-9e9d-741d0d1057c9" providerId="ADAL" clId="{3BB5AF6A-D10E-4D4B-8828-FF8A5104ECD3}" dt="2021-09-09T15:13:41.073" v="10"/>
        <pc:sldMkLst>
          <pc:docMk/>
          <pc:sldMk cId="3007984375" sldId="2145707034"/>
        </pc:sldMkLst>
      </pc:sldChg>
      <pc:sldChg chg="add">
        <pc:chgData name="Kwon, Yong Hyun" userId="826a3060-c58d-4241-9e9d-741d0d1057c9" providerId="ADAL" clId="{3BB5AF6A-D10E-4D4B-8828-FF8A5104ECD3}" dt="2021-09-09T15:13:41.073" v="10"/>
        <pc:sldMkLst>
          <pc:docMk/>
          <pc:sldMk cId="2406038126" sldId="2146847534"/>
        </pc:sldMkLst>
      </pc:sldChg>
      <pc:sldChg chg="add del">
        <pc:chgData name="Kwon, Yong Hyun" userId="826a3060-c58d-4241-9e9d-741d0d1057c9" providerId="ADAL" clId="{3BB5AF6A-D10E-4D4B-8828-FF8A5104ECD3}" dt="2021-09-09T15:13:41.073" v="10"/>
        <pc:sldMkLst>
          <pc:docMk/>
          <pc:sldMk cId="3281818935" sldId="2146847661"/>
        </pc:sldMkLst>
      </pc:sldChg>
      <pc:sldChg chg="del">
        <pc:chgData name="Kwon, Yong Hyun" userId="826a3060-c58d-4241-9e9d-741d0d1057c9" providerId="ADAL" clId="{3BB5AF6A-D10E-4D4B-8828-FF8A5104ECD3}" dt="2021-09-09T15:13:05.502" v="6" actId="47"/>
        <pc:sldMkLst>
          <pc:docMk/>
          <pc:sldMk cId="1493888414" sldId="2146847662"/>
        </pc:sldMkLst>
      </pc:sldChg>
      <pc:sldChg chg="add">
        <pc:chgData name="Kwon, Yong Hyun" userId="826a3060-c58d-4241-9e9d-741d0d1057c9" providerId="ADAL" clId="{3BB5AF6A-D10E-4D4B-8828-FF8A5104ECD3}" dt="2021-09-09T15:13:41.073" v="10"/>
        <pc:sldMkLst>
          <pc:docMk/>
          <pc:sldMk cId="3668446883" sldId="2146847662"/>
        </pc:sldMkLst>
      </pc:sldChg>
      <pc:sldChg chg="add">
        <pc:chgData name="Kwon, Yong Hyun" userId="826a3060-c58d-4241-9e9d-741d0d1057c9" providerId="ADAL" clId="{3BB5AF6A-D10E-4D4B-8828-FF8A5104ECD3}" dt="2021-09-09T15:13:41.073" v="10"/>
        <pc:sldMkLst>
          <pc:docMk/>
          <pc:sldMk cId="3267145582" sldId="2146849425"/>
        </pc:sldMkLst>
      </pc:sldChg>
      <pc:sldChg chg="add del">
        <pc:chgData name="Kwon, Yong Hyun" userId="826a3060-c58d-4241-9e9d-741d0d1057c9" providerId="ADAL" clId="{3BB5AF6A-D10E-4D4B-8828-FF8A5104ECD3}" dt="2021-09-09T15:13:41.073" v="10"/>
        <pc:sldMkLst>
          <pc:docMk/>
          <pc:sldMk cId="531054173" sldId="2146849438"/>
        </pc:sldMkLst>
      </pc:sldChg>
      <pc:sldChg chg="del">
        <pc:chgData name="Kwon, Yong Hyun" userId="826a3060-c58d-4241-9e9d-741d0d1057c9" providerId="ADAL" clId="{3BB5AF6A-D10E-4D4B-8828-FF8A5104ECD3}" dt="2021-09-09T15:12:48.653" v="0" actId="47"/>
        <pc:sldMkLst>
          <pc:docMk/>
          <pc:sldMk cId="142114788" sldId="2147374287"/>
        </pc:sldMkLst>
      </pc:sldChg>
      <pc:sldChg chg="add">
        <pc:chgData name="Kwon, Yong Hyun" userId="826a3060-c58d-4241-9e9d-741d0d1057c9" providerId="ADAL" clId="{3BB5AF6A-D10E-4D4B-8828-FF8A5104ECD3}" dt="2021-09-09T15:13:41.073" v="10"/>
        <pc:sldMkLst>
          <pc:docMk/>
          <pc:sldMk cId="494139208" sldId="2147374287"/>
        </pc:sldMkLst>
      </pc:sldChg>
      <pc:sldChg chg="del">
        <pc:chgData name="Kwon, Yong Hyun" userId="826a3060-c58d-4241-9e9d-741d0d1057c9" providerId="ADAL" clId="{3BB5AF6A-D10E-4D4B-8828-FF8A5104ECD3}" dt="2021-09-09T15:12:50.332" v="1" actId="47"/>
        <pc:sldMkLst>
          <pc:docMk/>
          <pc:sldMk cId="3267145582" sldId="2147374288"/>
        </pc:sldMkLst>
      </pc:sldChg>
      <pc:sldChg chg="del">
        <pc:chgData name="Kwon, Yong Hyun" userId="826a3060-c58d-4241-9e9d-741d0d1057c9" providerId="ADAL" clId="{3BB5AF6A-D10E-4D4B-8828-FF8A5104ECD3}" dt="2021-09-09T15:12:51.629" v="2" actId="47"/>
        <pc:sldMkLst>
          <pc:docMk/>
          <pc:sldMk cId="1723096332" sldId="2147374289"/>
        </pc:sldMkLst>
      </pc:sldChg>
      <pc:sldChg chg="del">
        <pc:chgData name="Kwon, Yong Hyun" userId="826a3060-c58d-4241-9e9d-741d0d1057c9" providerId="ADAL" clId="{3BB5AF6A-D10E-4D4B-8828-FF8A5104ECD3}" dt="2021-09-09T15:12:53.753" v="3" actId="47"/>
        <pc:sldMkLst>
          <pc:docMk/>
          <pc:sldMk cId="3257722258" sldId="2147374290"/>
        </pc:sldMkLst>
      </pc:sldChg>
      <pc:sldChg chg="del">
        <pc:chgData name="Kwon, Yong Hyun" userId="826a3060-c58d-4241-9e9d-741d0d1057c9" providerId="ADAL" clId="{3BB5AF6A-D10E-4D4B-8828-FF8A5104ECD3}" dt="2021-09-09T15:12:56.091" v="5" actId="47"/>
        <pc:sldMkLst>
          <pc:docMk/>
          <pc:sldMk cId="282142220" sldId="2147374291"/>
        </pc:sldMkLst>
      </pc:sldChg>
      <pc:sldChg chg="del">
        <pc:chgData name="Kwon, Yong Hyun" userId="826a3060-c58d-4241-9e9d-741d0d1057c9" providerId="ADAL" clId="{3BB5AF6A-D10E-4D4B-8828-FF8A5104ECD3}" dt="2021-09-09T15:13:09.432" v="8" actId="47"/>
        <pc:sldMkLst>
          <pc:docMk/>
          <pc:sldMk cId="1465153080" sldId="2147374292"/>
        </pc:sldMkLst>
      </pc:sldChg>
      <pc:sldChg chg="del">
        <pc:chgData name="Kwon, Yong Hyun" userId="826a3060-c58d-4241-9e9d-741d0d1057c9" providerId="ADAL" clId="{3BB5AF6A-D10E-4D4B-8828-FF8A5104ECD3}" dt="2021-09-09T15:13:14.060" v="9" actId="47"/>
        <pc:sldMkLst>
          <pc:docMk/>
          <pc:sldMk cId="494139208" sldId="2147374293"/>
        </pc:sldMkLst>
      </pc:sldChg>
      <pc:sldMasterChg chg="delSldLayout">
        <pc:chgData name="Kwon, Yong Hyun" userId="826a3060-c58d-4241-9e9d-741d0d1057c9" providerId="ADAL" clId="{3BB5AF6A-D10E-4D4B-8828-FF8A5104ECD3}" dt="2021-09-09T15:12:50.332" v="1" actId="47"/>
        <pc:sldMasterMkLst>
          <pc:docMk/>
          <pc:sldMasterMk cId="3408294523" sldId="2147483733"/>
        </pc:sldMasterMkLst>
        <pc:sldLayoutChg chg="del">
          <pc:chgData name="Kwon, Yong Hyun" userId="826a3060-c58d-4241-9e9d-741d0d1057c9" providerId="ADAL" clId="{3BB5AF6A-D10E-4D4B-8828-FF8A5104ECD3}" dt="2021-09-09T15:12:50.332" v="1" actId="47"/>
          <pc:sldLayoutMkLst>
            <pc:docMk/>
            <pc:sldMasterMk cId="3408294523" sldId="2147483733"/>
            <pc:sldLayoutMk cId="3086363250" sldId="214748380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2461065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13</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27532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14</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41399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15</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866196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16</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535724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17</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85445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18</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464913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19</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12341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923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21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80932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7D8C2C35-2B8A-446E-BEC0-FD36716C29AC}" type="slidenum">
              <a:rPr lang="de-DE" smtClean="0"/>
              <a:pPr/>
              <a:t>3</a:t>
            </a:fld>
            <a:endParaRPr lang="de-DE" dirty="0"/>
          </a:p>
        </p:txBody>
      </p:sp>
    </p:spTree>
    <p:extLst>
      <p:ext uri="{BB962C8B-B14F-4D97-AF65-F5344CB8AC3E}">
        <p14:creationId xmlns:p14="http://schemas.microsoft.com/office/powerpoint/2010/main" val="1379398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kumimoji="1" lang="en-US" altLang="ko-Kore-KR" dirty="0"/>
              <a:t>1</a:t>
            </a:r>
            <a:r>
              <a:rPr kumimoji="1" lang="en-US" altLang="ko-KR" dirty="0"/>
              <a:t>.</a:t>
            </a:r>
            <a:r>
              <a:rPr kumimoji="1" lang="ko-KR" altLang="en-US" dirty="0"/>
              <a:t> </a:t>
            </a:r>
            <a:r>
              <a:rPr kumimoji="1" lang="ko-Kore-KR" altLang="en-US" dirty="0"/>
              <a:t>기본</a:t>
            </a:r>
            <a:r>
              <a:rPr kumimoji="1" lang="ko-KR" altLang="en-US" dirty="0"/>
              <a:t> 시스템</a:t>
            </a:r>
            <a:r>
              <a:rPr kumimoji="1" lang="ko-Kore-KR" altLang="en-US" dirty="0"/>
              <a:t>을</a:t>
            </a:r>
            <a:r>
              <a:rPr kumimoji="1" lang="ko-KR" altLang="en-US" dirty="0"/>
              <a:t> 만들어 놓고 시작</a:t>
            </a:r>
            <a:endParaRPr kumimoji="1" lang="en-US" altLang="ko-KR" dirty="0"/>
          </a:p>
          <a:p>
            <a:r>
              <a:rPr kumimoji="1" lang="en-US" altLang="ko-KR" dirty="0"/>
              <a:t>2.</a:t>
            </a:r>
            <a:r>
              <a:rPr kumimoji="1" lang="ko-KR" altLang="en-US" dirty="0"/>
              <a:t> 처음부터 시작</a:t>
            </a:r>
            <a:endParaRPr kumimoji="1" lang="en-US" altLang="ko-KR" dirty="0"/>
          </a:p>
          <a:p>
            <a:r>
              <a:rPr kumimoji="1" lang="en-US" altLang="ko-KR" dirty="0"/>
              <a:t>3.</a:t>
            </a:r>
            <a:r>
              <a:rPr kumimoji="1" lang="ko-KR" altLang="en-US" dirty="0"/>
              <a:t> 쓰던걸 부어서 시작</a:t>
            </a:r>
            <a:endParaRPr kumimoji="1" lang="ko-Kore-KR" altLang="en-US" dirty="0"/>
          </a:p>
        </p:txBody>
      </p:sp>
      <p:sp>
        <p:nvSpPr>
          <p:cNvPr id="4" name="슬라이드 번호 개체 틀 3"/>
          <p:cNvSpPr>
            <a:spLocks noGrp="1"/>
          </p:cNvSpPr>
          <p:nvPr>
            <p:ph type="sldNum" sz="quarter" idx="5"/>
          </p:nvPr>
        </p:nvSpPr>
        <p:spPr/>
        <p:txBody>
          <a:bodyPr/>
          <a:lstStyle/>
          <a:p>
            <a:fld id="{7D8C2C35-2B8A-446E-BEC0-FD36716C29AC}" type="slidenum">
              <a:rPr lang="de-DE" smtClean="0"/>
              <a:pPr/>
              <a:t>4</a:t>
            </a:fld>
            <a:endParaRPr lang="de-DE" dirty="0"/>
          </a:p>
        </p:txBody>
      </p:sp>
    </p:spTree>
    <p:extLst>
      <p:ext uri="{BB962C8B-B14F-4D97-AF65-F5344CB8AC3E}">
        <p14:creationId xmlns:p14="http://schemas.microsoft.com/office/powerpoint/2010/main" val="632387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ore-KR" altLang="en-US" dirty="0"/>
          </a:p>
        </p:txBody>
      </p:sp>
      <p:sp>
        <p:nvSpPr>
          <p:cNvPr id="4" name="슬라이드 번호 개체 틀 3"/>
          <p:cNvSpPr>
            <a:spLocks noGrp="1"/>
          </p:cNvSpPr>
          <p:nvPr>
            <p:ph type="sldNum" sz="quarter" idx="5"/>
          </p:nvPr>
        </p:nvSpPr>
        <p:spPr/>
        <p:txBody>
          <a:bodyPr/>
          <a:lstStyle/>
          <a:p>
            <a:fld id="{7D8C2C35-2B8A-446E-BEC0-FD36716C29AC}" type="slidenum">
              <a:rPr lang="de-DE" smtClean="0"/>
              <a:pPr/>
              <a:t>5</a:t>
            </a:fld>
            <a:endParaRPr lang="de-DE" dirty="0"/>
          </a:p>
        </p:txBody>
      </p:sp>
    </p:spTree>
    <p:extLst>
      <p:ext uri="{BB962C8B-B14F-4D97-AF65-F5344CB8AC3E}">
        <p14:creationId xmlns:p14="http://schemas.microsoft.com/office/powerpoint/2010/main" val="1113930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a:buFont typeface="Arial" panose="020B0604020202020204" pitchFamily="34" charset="0"/>
              <a:buChar char="•"/>
            </a:pPr>
            <a:r>
              <a:rPr lang="en" altLang="ko-Kore-KR" b="0" i="0" dirty="0">
                <a:solidFill>
                  <a:srgbClr val="3C3C43"/>
                </a:solidFill>
                <a:effectLst/>
                <a:latin typeface="Avenir Next" panose="020B0503020202020204" pitchFamily="34" charset="0"/>
              </a:rPr>
              <a:t>https://</a:t>
            </a:r>
            <a:r>
              <a:rPr lang="en" altLang="ko-Kore-KR" b="0" i="0" dirty="0" err="1">
                <a:solidFill>
                  <a:srgbClr val="3C3C43"/>
                </a:solidFill>
                <a:effectLst/>
                <a:latin typeface="Avenir Next" panose="020B0503020202020204" pitchFamily="34" charset="0"/>
              </a:rPr>
              <a:t>cap.cloud.sap</a:t>
            </a:r>
            <a:r>
              <a:rPr lang="en" altLang="ko-Kore-KR" b="0" i="0" dirty="0">
                <a:solidFill>
                  <a:srgbClr val="3C3C43"/>
                </a:solidFill>
                <a:effectLst/>
                <a:latin typeface="Avenir Next" panose="020B0503020202020204" pitchFamily="34" charset="0"/>
              </a:rPr>
              <a:t>/docs/about/</a:t>
            </a:r>
          </a:p>
          <a:p>
            <a:pPr algn="l">
              <a:buFont typeface="Arial" panose="020B0604020202020204" pitchFamily="34" charset="0"/>
              <a:buChar char="•"/>
            </a:pPr>
            <a:r>
              <a:rPr lang="en" altLang="ko-Kore-KR" b="0" i="0" dirty="0">
                <a:solidFill>
                  <a:srgbClr val="3C3C43"/>
                </a:solidFill>
                <a:effectLst/>
                <a:latin typeface="Avenir Next" panose="020B0503020202020204" pitchFamily="34" charset="0"/>
              </a:rPr>
              <a:t>--no lock-in, don’t take care of low-level technologies</a:t>
            </a:r>
          </a:p>
          <a:p>
            <a:pPr algn="l">
              <a:buFont typeface="Arial" panose="020B0604020202020204" pitchFamily="34" charset="0"/>
              <a:buChar char="•"/>
            </a:pPr>
            <a:r>
              <a:rPr lang="en" altLang="ko-Kore-KR" b="0" i="0" dirty="0">
                <a:solidFill>
                  <a:srgbClr val="3C3C43"/>
                </a:solidFill>
                <a:effectLst/>
                <a:latin typeface="Avenir Next" panose="020B0503020202020204" pitchFamily="34" charset="0"/>
              </a:rPr>
              <a:t>Platform-specific deployment approaches and techniques</a:t>
            </a:r>
          </a:p>
          <a:p>
            <a:pPr algn="l">
              <a:buFont typeface="Arial" panose="020B0604020202020204" pitchFamily="34" charset="0"/>
              <a:buChar char="•"/>
            </a:pPr>
            <a:r>
              <a:rPr lang="en" altLang="ko-Kore-KR" b="0" i="0" dirty="0">
                <a:solidFill>
                  <a:srgbClr val="3C3C43"/>
                </a:solidFill>
                <a:effectLst/>
                <a:latin typeface="Avenir Next" panose="020B0503020202020204" pitchFamily="34" charset="0"/>
              </a:rPr>
              <a:t>Platform-specific identity providers and authentication strategies</a:t>
            </a:r>
          </a:p>
          <a:p>
            <a:pPr algn="l">
              <a:buFont typeface="Arial" panose="020B0604020202020204" pitchFamily="34" charset="0"/>
              <a:buChar char="•"/>
            </a:pPr>
            <a:r>
              <a:rPr lang="en" altLang="ko-Kore-KR" b="0" i="0" dirty="0">
                <a:solidFill>
                  <a:srgbClr val="3C3C43"/>
                </a:solidFill>
                <a:effectLst/>
                <a:latin typeface="Avenir Next" panose="020B0503020202020204" pitchFamily="34" charset="0"/>
              </a:rPr>
              <a:t>On/Off-boarding of tenants in SaaS solutions and tenant isolation</a:t>
            </a:r>
          </a:p>
          <a:p>
            <a:pPr algn="l">
              <a:buFont typeface="Arial" panose="020B0604020202020204" pitchFamily="34" charset="0"/>
              <a:buChar char="•"/>
            </a:pPr>
            <a:r>
              <a:rPr lang="en" altLang="ko-Kore-KR" b="0" i="0" dirty="0">
                <a:solidFill>
                  <a:srgbClr val="3C3C43"/>
                </a:solidFill>
                <a:effectLst/>
                <a:latin typeface="Avenir Next" panose="020B0503020202020204" pitchFamily="34" charset="0"/>
              </a:rPr>
              <a:t>Synchronous protocols like </a:t>
            </a:r>
            <a:r>
              <a:rPr lang="en" altLang="ko-Kore-KR" b="0" i="1" dirty="0">
                <a:solidFill>
                  <a:srgbClr val="3C3C43"/>
                </a:solidFill>
                <a:effectLst/>
                <a:latin typeface="Avenir Next" panose="020B0503020202020204" pitchFamily="34" charset="0"/>
              </a:rPr>
              <a:t>REST</a:t>
            </a:r>
            <a:r>
              <a:rPr lang="en" altLang="ko-Kore-KR" b="0" i="0" dirty="0">
                <a:solidFill>
                  <a:srgbClr val="3C3C43"/>
                </a:solidFill>
                <a:effectLst/>
                <a:latin typeface="Avenir Next" panose="020B0503020202020204" pitchFamily="34" charset="0"/>
              </a:rPr>
              <a:t>, </a:t>
            </a:r>
            <a:r>
              <a:rPr lang="en" altLang="ko-Kore-KR" b="0" i="1" dirty="0">
                <a:solidFill>
                  <a:srgbClr val="3C3C43"/>
                </a:solidFill>
                <a:effectLst/>
                <a:latin typeface="Avenir Next" panose="020B0503020202020204" pitchFamily="34" charset="0"/>
              </a:rPr>
              <a:t>OData</a:t>
            </a:r>
            <a:r>
              <a:rPr lang="en" altLang="ko-Kore-KR" b="0" i="0" dirty="0">
                <a:solidFill>
                  <a:srgbClr val="3C3C43"/>
                </a:solidFill>
                <a:effectLst/>
                <a:latin typeface="Avenir Next" panose="020B0503020202020204" pitchFamily="34" charset="0"/>
              </a:rPr>
              <a:t>, or </a:t>
            </a:r>
            <a:r>
              <a:rPr lang="en" altLang="ko-Kore-KR" b="0" i="1" dirty="0" err="1">
                <a:solidFill>
                  <a:srgbClr val="3C3C43"/>
                </a:solidFill>
                <a:effectLst/>
                <a:latin typeface="Avenir Next" panose="020B0503020202020204" pitchFamily="34" charset="0"/>
              </a:rPr>
              <a:t>GraphQL</a:t>
            </a:r>
            <a:r>
              <a:rPr lang="en" altLang="ko-Kore-KR" b="0" i="0" dirty="0">
                <a:solidFill>
                  <a:srgbClr val="3C3C43"/>
                </a:solidFill>
                <a:effectLst/>
                <a:latin typeface="Avenir Next" panose="020B0503020202020204" pitchFamily="34" charset="0"/>
              </a:rPr>
              <a:t> </a:t>
            </a:r>
            <a:r>
              <a:rPr lang="en" altLang="ko-Kore-KR" b="0" i="0" baseline="30000" dirty="0">
                <a:solidFill>
                  <a:srgbClr val="3C3C43"/>
                </a:solidFill>
                <a:effectLst/>
                <a:latin typeface="Avenir Next" panose="020B0503020202020204" pitchFamily="34" charset="0"/>
              </a:rPr>
              <a:t>1</a:t>
            </a:r>
            <a:endParaRPr lang="en" altLang="ko-Kore-KR" b="0" i="0" dirty="0">
              <a:solidFill>
                <a:srgbClr val="3C3C43"/>
              </a:solidFill>
              <a:effectLst/>
              <a:latin typeface="Avenir Next" panose="020B0503020202020204" pitchFamily="34" charset="0"/>
            </a:endParaRPr>
          </a:p>
          <a:p>
            <a:pPr algn="l">
              <a:buFont typeface="Arial" panose="020B0604020202020204" pitchFamily="34" charset="0"/>
              <a:buChar char="•"/>
            </a:pPr>
            <a:r>
              <a:rPr lang="en" altLang="ko-Kore-KR" b="0" i="0" dirty="0">
                <a:solidFill>
                  <a:srgbClr val="3C3C43"/>
                </a:solidFill>
                <a:effectLst/>
                <a:latin typeface="Avenir Next" panose="020B0503020202020204" pitchFamily="34" charset="0"/>
              </a:rPr>
              <a:t>Asynchronous channels and brokers like </a:t>
            </a:r>
            <a:r>
              <a:rPr lang="en" altLang="ko-Kore-KR" b="0" i="1" dirty="0">
                <a:solidFill>
                  <a:srgbClr val="3C3C43"/>
                </a:solidFill>
                <a:effectLst/>
                <a:latin typeface="Avenir Next" panose="020B0503020202020204" pitchFamily="34" charset="0"/>
              </a:rPr>
              <a:t>SAP Event Mesh</a:t>
            </a:r>
            <a:r>
              <a:rPr lang="en" altLang="ko-Kore-KR" b="0" i="0" dirty="0">
                <a:solidFill>
                  <a:srgbClr val="3C3C43"/>
                </a:solidFill>
                <a:effectLst/>
                <a:latin typeface="Avenir Next" panose="020B0503020202020204" pitchFamily="34" charset="0"/>
              </a:rPr>
              <a:t>, </a:t>
            </a:r>
            <a:r>
              <a:rPr lang="en" altLang="ko-Kore-KR" b="0" i="1" dirty="0">
                <a:solidFill>
                  <a:srgbClr val="3C3C43"/>
                </a:solidFill>
                <a:effectLst/>
                <a:latin typeface="Avenir Next" panose="020B0503020202020204" pitchFamily="34" charset="0"/>
              </a:rPr>
              <a:t>MQ</a:t>
            </a:r>
            <a:r>
              <a:rPr lang="en" altLang="ko-Kore-KR" b="0" i="0" dirty="0">
                <a:solidFill>
                  <a:srgbClr val="3C3C43"/>
                </a:solidFill>
                <a:effectLst/>
                <a:latin typeface="Avenir Next" panose="020B0503020202020204" pitchFamily="34" charset="0"/>
              </a:rPr>
              <a:t>, or </a:t>
            </a:r>
            <a:r>
              <a:rPr lang="en" altLang="ko-Kore-KR" b="0" i="1" dirty="0">
                <a:solidFill>
                  <a:srgbClr val="3C3C43"/>
                </a:solidFill>
                <a:effectLst/>
                <a:latin typeface="Avenir Next" panose="020B0503020202020204" pitchFamily="34" charset="0"/>
              </a:rPr>
              <a:t>Kafka</a:t>
            </a:r>
            <a:r>
              <a:rPr lang="en" altLang="ko-Kore-KR" b="0" i="0" dirty="0">
                <a:solidFill>
                  <a:srgbClr val="3C3C43"/>
                </a:solidFill>
                <a:effectLst/>
                <a:latin typeface="Avenir Next" panose="020B0503020202020204" pitchFamily="34" charset="0"/>
              </a:rPr>
              <a:t> </a:t>
            </a:r>
            <a:r>
              <a:rPr lang="en" altLang="ko-Kore-KR" b="0" i="0" baseline="30000" dirty="0">
                <a:solidFill>
                  <a:srgbClr val="3C3C43"/>
                </a:solidFill>
                <a:effectLst/>
                <a:latin typeface="Avenir Next" panose="020B0503020202020204" pitchFamily="34" charset="0"/>
              </a:rPr>
              <a:t>1</a:t>
            </a:r>
            <a:endParaRPr lang="en" altLang="ko-Kore-KR" b="0" i="0" dirty="0">
              <a:solidFill>
                <a:srgbClr val="3C3C43"/>
              </a:solidFill>
              <a:effectLst/>
              <a:latin typeface="Avenir Next" panose="020B0503020202020204" pitchFamily="34" charset="0"/>
            </a:endParaRPr>
          </a:p>
          <a:p>
            <a:pPr algn="l">
              <a:buFont typeface="Arial" panose="020B0604020202020204" pitchFamily="34" charset="0"/>
              <a:buChar char="•"/>
            </a:pPr>
            <a:r>
              <a:rPr lang="en" altLang="ko-Kore-KR" b="0" i="0" dirty="0">
                <a:solidFill>
                  <a:srgbClr val="3C3C43"/>
                </a:solidFill>
                <a:effectLst/>
                <a:latin typeface="Avenir Next" panose="020B0503020202020204" pitchFamily="34" charset="0"/>
              </a:rPr>
              <a:t>Different database technologies including </a:t>
            </a:r>
            <a:r>
              <a:rPr lang="en" altLang="ko-Kore-KR" b="0" i="1" dirty="0">
                <a:solidFill>
                  <a:srgbClr val="3C3C43"/>
                </a:solidFill>
                <a:effectLst/>
                <a:latin typeface="Avenir Next" panose="020B0503020202020204" pitchFamily="34" charset="0"/>
              </a:rPr>
              <a:t>SQL</a:t>
            </a:r>
            <a:r>
              <a:rPr lang="en" altLang="ko-Kore-KR" b="0" i="0" dirty="0">
                <a:solidFill>
                  <a:srgbClr val="3C3C43"/>
                </a:solidFill>
                <a:effectLst/>
                <a:latin typeface="Avenir Next" panose="020B0503020202020204" pitchFamily="34" charset="0"/>
              </a:rPr>
              <a:t> and </a:t>
            </a:r>
            <a:r>
              <a:rPr lang="en" altLang="ko-Kore-KR" b="0" i="1" dirty="0">
                <a:solidFill>
                  <a:srgbClr val="3C3C43"/>
                </a:solidFill>
                <a:effectLst/>
                <a:latin typeface="Avenir Next" panose="020B0503020202020204" pitchFamily="34" charset="0"/>
              </a:rPr>
              <a:t>NoSQL</a:t>
            </a:r>
            <a:endParaRPr lang="en" altLang="ko-Kore-KR" b="0" i="0" dirty="0">
              <a:solidFill>
                <a:srgbClr val="3C3C43"/>
              </a:solidFill>
              <a:effectLst/>
              <a:latin typeface="Avenir Next" panose="020B0503020202020204" pitchFamily="34" charset="0"/>
            </a:endParaRPr>
          </a:p>
          <a:p>
            <a:pPr marL="285750" indent="-285750">
              <a:buFont typeface="Arial" panose="020B0604020202020204" pitchFamily="34" charset="0"/>
              <a:buChar char="•"/>
            </a:pPr>
            <a:endParaRPr kumimoji="1" lang="ko-Kore-KR" altLang="en-US" dirty="0"/>
          </a:p>
        </p:txBody>
      </p:sp>
      <p:sp>
        <p:nvSpPr>
          <p:cNvPr id="4" name="슬라이드 번호 개체 틀 3"/>
          <p:cNvSpPr>
            <a:spLocks noGrp="1"/>
          </p:cNvSpPr>
          <p:nvPr>
            <p:ph type="sldNum" sz="quarter" idx="5"/>
          </p:nvPr>
        </p:nvSpPr>
        <p:spPr/>
        <p:txBody>
          <a:bodyPr/>
          <a:lstStyle/>
          <a:p>
            <a:fld id="{7D8C2C35-2B8A-446E-BEC0-FD36716C29AC}" type="slidenum">
              <a:rPr lang="de-DE" smtClean="0"/>
              <a:pPr/>
              <a:t>6</a:t>
            </a:fld>
            <a:endParaRPr lang="de-DE"/>
          </a:p>
        </p:txBody>
      </p:sp>
    </p:spTree>
    <p:extLst>
      <p:ext uri="{BB962C8B-B14F-4D97-AF65-F5344CB8AC3E}">
        <p14:creationId xmlns:p14="http://schemas.microsoft.com/office/powerpoint/2010/main" val="3967348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7</a:t>
            </a:fld>
            <a:endParaRPr lang="de-DE"/>
          </a:p>
        </p:txBody>
      </p:sp>
    </p:spTree>
    <p:extLst>
      <p:ext uri="{BB962C8B-B14F-4D97-AF65-F5344CB8AC3E}">
        <p14:creationId xmlns:p14="http://schemas.microsoft.com/office/powerpoint/2010/main" val="4157563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10</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18652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11</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313281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ctr" defTabSz="1088776" rtl="0" eaLnBrk="1" fontAlgn="auto" latinLnBrk="0" hangingPunct="1">
              <a:lnSpc>
                <a:spcPct val="100000"/>
              </a:lnSpc>
              <a:spcBef>
                <a:spcPts val="0"/>
              </a:spcBef>
              <a:spcAft>
                <a:spcPts val="0"/>
              </a:spcAft>
              <a:buClrTx/>
              <a:buSzTx/>
              <a:buFontTx/>
              <a:buNone/>
              <a:tabLst/>
              <a:defRPr/>
            </a:pPr>
            <a:fld id="{7D8C2C35-2B8A-446E-BEC0-FD36716C29AC}" type="slidenum">
              <a:rPr kumimoji="0" lang="de-DE" sz="800" b="0" i="0" u="none" strike="noStrike" kern="1200" cap="none" spc="0" normalizeH="0" baseline="0" noProof="0" smtClean="0">
                <a:ln>
                  <a:noFill/>
                </a:ln>
                <a:solidFill>
                  <a:srgbClr val="000000"/>
                </a:solidFill>
                <a:effectLst/>
                <a:uLnTx/>
                <a:uFillTx/>
                <a:latin typeface="Arial"/>
                <a:ea typeface="+mn-ea"/>
                <a:cs typeface="+mn-cs"/>
              </a:rPr>
              <a:pPr marL="0" marR="0" lvl="0" indent="0" algn="ctr" defTabSz="1088776" rtl="0" eaLnBrk="1" fontAlgn="auto" latinLnBrk="0" hangingPunct="1">
                <a:lnSpc>
                  <a:spcPct val="100000"/>
                </a:lnSpc>
                <a:spcBef>
                  <a:spcPts val="0"/>
                </a:spcBef>
                <a:spcAft>
                  <a:spcPts val="0"/>
                </a:spcAft>
                <a:buClrTx/>
                <a:buSzTx/>
                <a:buFontTx/>
                <a:buNone/>
                <a:tabLst/>
                <a:defRPr/>
              </a:pPr>
              <a:t>12</a:t>
            </a:fld>
            <a:endParaRPr kumimoji="0" lang="de-DE" sz="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26924654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www.youtube.com/user/SAP" TargetMode="External"/><Relationship Id="rId12" Type="http://schemas.openxmlformats.org/officeDocument/2006/relationships/image" Target="../media/image5.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4.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46665" y="6217668"/>
            <a:ext cx="1963124" cy="360000"/>
          </a:xfrm>
          <a:prstGeom prst="rect">
            <a:avLst/>
          </a:prstGeom>
        </p:spPr>
      </p:pic>
      <p:sp>
        <p:nvSpPr>
          <p:cNvPr id="19" name="Speaker"/>
          <p:cNvSpPr>
            <a:spLocks noGrp="1"/>
          </p:cNvSpPr>
          <p:nvPr userDrawn="1">
            <p:ph type="subTitle" idx="1" hasCustomPrompt="1"/>
          </p:nvPr>
        </p:nvSpPr>
        <p:spPr bwMode="black">
          <a:xfrm>
            <a:off x="287925" y="5130494"/>
            <a:ext cx="10896336" cy="430887"/>
          </a:xfrm>
        </p:spPr>
        <p:txBody>
          <a:bodyPr wrap="square" anchor="t" anchorCtr="0">
            <a:noAutofit/>
          </a:bodyPr>
          <a:lstStyle>
            <a:lvl1pPr marL="0" marR="0" indent="0" algn="l" defTabSz="1088556"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6"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3"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6" rtl="0" eaLnBrk="1" fontAlgn="auto" latinLnBrk="0" hangingPunct="1">
              <a:lnSpc>
                <a:spcPct val="100000"/>
              </a:lnSpc>
              <a:spcBef>
                <a:spcPts val="0"/>
              </a:spcBef>
              <a:spcAft>
                <a:spcPts val="0"/>
              </a:spcAft>
              <a:buClr>
                <a:schemeClr val="accent1"/>
              </a:buClr>
              <a:buSzPct val="80000"/>
              <a:buFontTx/>
              <a:buNone/>
              <a:tabLst/>
              <a:defRPr/>
            </a:pPr>
            <a:r>
              <a:rPr lang="en-US" dirty="0"/>
              <a:t>Month 00, 2021</a:t>
            </a:r>
          </a:p>
        </p:txBody>
      </p:sp>
      <p:sp>
        <p:nvSpPr>
          <p:cNvPr id="3" name="Title"/>
          <p:cNvSpPr>
            <a:spLocks noGrp="1"/>
          </p:cNvSpPr>
          <p:nvPr>
            <p:ph type="title" hasCustomPrompt="1"/>
          </p:nvPr>
        </p:nvSpPr>
        <p:spPr>
          <a:xfrm>
            <a:off x="287925" y="4024430"/>
            <a:ext cx="10896336"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3" y="0"/>
            <a:ext cx="12191999" cy="3430006"/>
          </a:xfrm>
          <a:noFill/>
        </p:spPr>
        <p:txBody>
          <a:bodyPr tIns="504000"/>
          <a:lstStyle>
            <a:lvl1pPr algn="ctr">
              <a:defRPr sz="1600">
                <a:solidFill>
                  <a:schemeClr val="tx1"/>
                </a:solidFill>
              </a:defRPr>
            </a:lvl1pPr>
          </a:lstStyle>
          <a:p>
            <a:r>
              <a:rPr lang="en-US" dirty="0"/>
              <a:t>Click to insert title image or illustration</a:t>
            </a:r>
          </a:p>
        </p:txBody>
      </p:sp>
      <p:sp>
        <p:nvSpPr>
          <p:cNvPr id="7" name="Classification">
            <a:extLst>
              <a:ext uri="{FF2B5EF4-FFF2-40B4-BE49-F238E27FC236}">
                <a16:creationId xmlns:a16="http://schemas.microsoft.com/office/drawing/2014/main" id="{2E3C3216-F609-4AF2-9632-1DBDA8384BEC}"/>
              </a:ext>
            </a:extLst>
          </p:cNvPr>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endParaRPr lang="en-US" sz="900" b="0" dirty="0"/>
          </a:p>
        </p:txBody>
      </p:sp>
    </p:spTree>
    <p:extLst>
      <p:ext uri="{BB962C8B-B14F-4D97-AF65-F5344CB8AC3E}">
        <p14:creationId xmlns:p14="http://schemas.microsoft.com/office/powerpoint/2010/main" val="245271761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7503"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64"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4361"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4115"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69" y="1620000"/>
            <a:ext cx="3563072"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2" userDrawn="1">
          <p15:clr>
            <a:srgbClr val="FBAE40"/>
          </p15:clr>
        </p15:guide>
        <p15:guide id="4" pos="2716" userDrawn="1">
          <p15:clr>
            <a:srgbClr val="FBAE40"/>
          </p15:clr>
        </p15:guide>
        <p15:guide id="5" pos="4963" userDrawn="1">
          <p15:clr>
            <a:srgbClr val="FBAE40"/>
          </p15:clr>
        </p15:guide>
        <p15:guide id="6" pos="5118" userDrawn="1">
          <p15:clr>
            <a:srgbClr val="FBAE40"/>
          </p15:clr>
        </p15:guide>
        <p15:guide id="7" pos="7362"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0820" y="4770000"/>
            <a:ext cx="5326613"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0820" y="1620000"/>
            <a:ext cx="5326613" cy="2631000"/>
          </a:xfrm>
          <a:noFill/>
        </p:spPr>
        <p:txBody>
          <a:bodyPr vert="horz" lIns="0" tIns="180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71" y="4770000"/>
            <a:ext cx="5326613"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71" y="1620000"/>
            <a:ext cx="5326613" cy="2631000"/>
          </a:xfrm>
          <a:noFill/>
        </p:spPr>
        <p:txBody>
          <a:bodyPr vert="horz" lIns="0" tIns="180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1" userDrawn="1">
          <p15:clr>
            <a:srgbClr val="FBAE40"/>
          </p15:clr>
        </p15:guide>
        <p15:guide id="9" pos="3999" userDrawn="1">
          <p15:clr>
            <a:srgbClr val="FBAE40"/>
          </p15:clr>
        </p15:guide>
        <p15:guide id="10" pos="736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7116" y="4354926"/>
            <a:ext cx="3390317"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7116" y="1620000"/>
            <a:ext cx="3390317" cy="2232000"/>
          </a:xfrm>
          <a:noFill/>
        </p:spPr>
        <p:txBody>
          <a:bodyPr vert="horz" lIns="0" tIns="180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0493" y="4354926"/>
            <a:ext cx="3390317"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0493" y="1620000"/>
            <a:ext cx="3390317" cy="2232000"/>
          </a:xfrm>
          <a:noFill/>
        </p:spPr>
        <p:txBody>
          <a:bodyPr vert="horz" lIns="0" tIns="180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3871" y="4354926"/>
            <a:ext cx="3390317"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3871" y="1620000"/>
            <a:ext cx="3390317" cy="2232000"/>
          </a:xfrm>
          <a:noFill/>
        </p:spPr>
        <p:txBody>
          <a:bodyPr vert="horz" lIns="0" tIns="180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4" userDrawn="1">
          <p15:clr>
            <a:srgbClr val="FBAE40"/>
          </p15:clr>
        </p15:guide>
        <p15:guide id="4" pos="2772" userDrawn="1">
          <p15:clr>
            <a:srgbClr val="FBAE40"/>
          </p15:clr>
        </p15:guide>
        <p15:guide id="5" pos="4909" userDrawn="1">
          <p15:clr>
            <a:srgbClr val="FBAE40"/>
          </p15:clr>
        </p15:guide>
        <p15:guide id="6" pos="5226" userDrawn="1">
          <p15:clr>
            <a:srgbClr val="FBAE40"/>
          </p15:clr>
        </p15:guide>
        <p15:guide id="7" pos="7362" userDrawn="1">
          <p15:clr>
            <a:srgbClr val="FBAE40"/>
          </p15:clr>
        </p15:guide>
        <p15:guide id="8" orient="horz" pos="551" userDrawn="1">
          <p15:clr>
            <a:srgbClr val="FBAE40"/>
          </p15:clr>
        </p15:guide>
        <p15:guide id="9" orient="horz" pos="1020"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3871" y="3878220"/>
            <a:ext cx="2414971"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3871" y="1620000"/>
            <a:ext cx="2414971" cy="1728000"/>
          </a:xfrm>
          <a:noFill/>
        </p:spPr>
        <p:txBody>
          <a:bodyPr vert="horz" lIns="0" tIns="180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2462" y="3878221"/>
            <a:ext cx="2414971"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2462" y="1620000"/>
            <a:ext cx="2414971" cy="1728000"/>
          </a:xfrm>
          <a:noFill/>
        </p:spPr>
        <p:txBody>
          <a:bodyPr vert="horz" lIns="0" tIns="180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6736" y="3878221"/>
            <a:ext cx="2414971"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6736" y="1620000"/>
            <a:ext cx="2414971" cy="1728000"/>
          </a:xfrm>
          <a:noFill/>
        </p:spPr>
        <p:txBody>
          <a:bodyPr vert="horz" lIns="0" tIns="180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49601" y="3878221"/>
            <a:ext cx="2414971"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49601" y="1620000"/>
            <a:ext cx="2414971" cy="1728000"/>
          </a:xfrm>
          <a:noFill/>
        </p:spPr>
        <p:txBody>
          <a:bodyPr vert="horz" lIns="0" tIns="180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8" userDrawn="1">
          <p15:clr>
            <a:srgbClr val="FBAE40"/>
          </p15:clr>
        </p15:guide>
        <p15:guide id="10" pos="3682" userDrawn="1">
          <p15:clr>
            <a:srgbClr val="FBAE40"/>
          </p15:clr>
        </p15:guide>
        <p15:guide id="11" pos="3999" userDrawn="1">
          <p15:clr>
            <a:srgbClr val="FBAE40"/>
          </p15:clr>
        </p15:guide>
        <p15:guide id="12" pos="5524" userDrawn="1">
          <p15:clr>
            <a:srgbClr val="FBAE40"/>
          </p15:clr>
        </p15:guide>
        <p15:guide id="13" pos="5840" userDrawn="1">
          <p15:clr>
            <a:srgbClr val="FBAE40"/>
          </p15:clr>
        </p15:guide>
        <p15:guide id="14" pos="736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1"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5059" y="0"/>
            <a:ext cx="4066941" cy="6858000"/>
          </a:xfrm>
          <a:noFill/>
        </p:spPr>
        <p:txBody>
          <a:bodyPr vert="horz" lIns="0" tIns="2448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868" y="1620000"/>
            <a:ext cx="7090154"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3870" y="504000"/>
            <a:ext cx="709015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5" userDrawn="1">
          <p15:clr>
            <a:srgbClr val="FBAE40"/>
          </p15:clr>
        </p15:guide>
        <p15:guide id="4" pos="5118"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0"/>
            <a:ext cx="6096000" cy="6858000"/>
          </a:xfrm>
          <a:noFill/>
        </p:spPr>
        <p:txBody>
          <a:bodyPr vert="horz" lIns="0" tIns="2448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870" y="1620000"/>
            <a:ext cx="5110669"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3872" y="504000"/>
            <a:ext cx="5110669"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7"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p:cNvSpPr>
            <a:spLocks noGrp="1"/>
          </p:cNvSpPr>
          <p:nvPr>
            <p:ph type="pic" sz="quarter" idx="10" hasCustomPrompt="1"/>
          </p:nvPr>
        </p:nvSpPr>
        <p:spPr bwMode="gray">
          <a:xfrm>
            <a:off x="1" y="0"/>
            <a:ext cx="12192000" cy="6858000"/>
          </a:xfrm>
          <a:noFill/>
        </p:spPr>
        <p:txBody>
          <a:bodyPr vert="horz" lIns="0" tIns="2448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0820" y="1620000"/>
            <a:ext cx="5326613" cy="4716000"/>
          </a:xfrm>
          <a:noFill/>
        </p:spPr>
        <p:txBody>
          <a:bodyPr vert="horz" lIns="0" tIns="1512000" rIns="0" bIns="0" rtlCol="0" anchor="t" anchorCtr="0">
            <a:noAutofit/>
          </a:bodyPr>
          <a:lstStyle>
            <a:lvl1pPr marL="0" indent="0" algn="ctr" defTabSz="1088556"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3871"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3" userDrawn="1">
          <p15:clr>
            <a:srgbClr val="FBAE40"/>
          </p15:clr>
        </p15:guide>
        <p15:guide id="4" pos="4007" userDrawn="1">
          <p15:clr>
            <a:srgbClr val="FBAE40"/>
          </p15:clr>
        </p15:guide>
        <p15:guide id="5" pos="7362"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3869" y="1620000"/>
            <a:ext cx="11182288"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6" name="Speaker"/>
          <p:cNvSpPr>
            <a:spLocks noGrp="1"/>
          </p:cNvSpPr>
          <p:nvPr userDrawn="1">
            <p:ph type="subTitle" idx="1" hasCustomPrompt="1"/>
          </p:nvPr>
        </p:nvSpPr>
        <p:spPr bwMode="black">
          <a:xfrm>
            <a:off x="287924" y="4268508"/>
            <a:ext cx="10897962" cy="430887"/>
          </a:xfrm>
        </p:spPr>
        <p:txBody>
          <a:bodyPr wrap="square" anchor="t" anchorCtr="0">
            <a:noAutofit/>
          </a:bodyPr>
          <a:lstStyle>
            <a:lvl1pPr marL="0" marR="0" indent="0" algn="l" defTabSz="1088556"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6"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3"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6"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7925" y="2706317"/>
            <a:ext cx="10897962"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0" name="SAP Logo" descr="SAP Logo" title="SAP Logo">
            <a:extLst>
              <a:ext uri="{FF2B5EF4-FFF2-40B4-BE49-F238E27FC236}">
                <a16:creationId xmlns:a16="http://schemas.microsoft.com/office/drawing/2014/main" id="{251CD224-43D4-4D54-87EA-DD5933D21141}"/>
              </a:ext>
            </a:extLst>
          </p:cNvPr>
          <p:cNvPicPr>
            <a:picLocks noChangeAspect="1"/>
          </p:cNvPicPr>
          <p:nvPr userDrawn="1"/>
        </p:nvPicPr>
        <p:blipFill>
          <a:blip r:embed="rId2"/>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198241062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pic>
        <p:nvPicPr>
          <p:cNvPr id="7"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93" name="Contact information"/>
          <p:cNvSpPr>
            <a:spLocks noGrp="1"/>
          </p:cNvSpPr>
          <p:nvPr>
            <p:ph type="body" sz="quarter" idx="10" hasCustomPrompt="1"/>
          </p:nvPr>
        </p:nvSpPr>
        <p:spPr>
          <a:xfrm>
            <a:off x="503869" y="2905487"/>
            <a:ext cx="5592132"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3869" y="1467009"/>
            <a:ext cx="5592132"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spTree>
    <p:extLst>
      <p:ext uri="{BB962C8B-B14F-4D97-AF65-F5344CB8AC3E}">
        <p14:creationId xmlns:p14="http://schemas.microsoft.com/office/powerpoint/2010/main" val="78109031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7362"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0"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3033" y="5994000"/>
            <a:ext cx="1963124" cy="360000"/>
          </a:xfrm>
          <a:prstGeom prst="rect">
            <a:avLst/>
          </a:prstGeom>
        </p:spPr>
      </p:pic>
      <p:sp>
        <p:nvSpPr>
          <p:cNvPr id="19" name="Copyright information English"/>
          <p:cNvSpPr txBox="1"/>
          <p:nvPr userDrawn="1"/>
        </p:nvSpPr>
        <p:spPr bwMode="black">
          <a:xfrm>
            <a:off x="503107" y="2645292"/>
            <a:ext cx="5870781"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44" name="www.sap.com - contact SAP link">
            <a:hlinkClick r:id="rId4" tooltip="www.sap.com/contactsap"/>
          </p:cNvPr>
          <p:cNvSpPr txBox="1"/>
          <p:nvPr userDrawn="1"/>
        </p:nvSpPr>
        <p:spPr bwMode="black">
          <a:xfrm>
            <a:off x="503107" y="2461403"/>
            <a:ext cx="2214813"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8" name="Linkedin icon with link">
            <a:hlinkClick r:id="rId5"/>
          </p:cNvPr>
          <p:cNvPicPr>
            <a:picLocks noChangeAspect="1"/>
          </p:cNvPicPr>
          <p:nvPr userDrawn="1"/>
        </p:nvPicPr>
        <p:blipFill>
          <a:blip r:embed="rId6"/>
          <a:stretch>
            <a:fillRect/>
          </a:stretch>
        </p:blipFill>
        <p:spPr>
          <a:xfrm>
            <a:off x="2273224" y="1749961"/>
            <a:ext cx="361715" cy="361809"/>
          </a:xfrm>
          <a:prstGeom prst="rect">
            <a:avLst/>
          </a:prstGeom>
        </p:spPr>
      </p:pic>
      <p:pic>
        <p:nvPicPr>
          <p:cNvPr id="20" name="YouTube icon with link">
            <a:hlinkClick r:id="rId7"/>
          </p:cNvPr>
          <p:cNvPicPr>
            <a:picLocks noChangeAspect="1"/>
          </p:cNvPicPr>
          <p:nvPr userDrawn="1"/>
        </p:nvPicPr>
        <p:blipFill>
          <a:blip r:embed="rId8"/>
          <a:stretch>
            <a:fillRect/>
          </a:stretch>
        </p:blipFill>
        <p:spPr>
          <a:xfrm>
            <a:off x="1682842" y="1749063"/>
            <a:ext cx="363505" cy="363600"/>
          </a:xfrm>
          <a:prstGeom prst="rect">
            <a:avLst/>
          </a:prstGeom>
        </p:spPr>
      </p:pic>
      <p:pic>
        <p:nvPicPr>
          <p:cNvPr id="21" name="Twitter icon with link">
            <a:hlinkClick r:id="rId9" tooltip="https://twitter.com/sap"/>
          </p:cNvPr>
          <p:cNvPicPr>
            <a:picLocks noChangeAspect="1"/>
          </p:cNvPicPr>
          <p:nvPr userDrawn="1"/>
        </p:nvPicPr>
        <p:blipFill>
          <a:blip r:embed="rId10"/>
          <a:stretch>
            <a:fillRect/>
          </a:stretch>
        </p:blipFill>
        <p:spPr>
          <a:xfrm>
            <a:off x="1094250" y="1749961"/>
            <a:ext cx="361715" cy="361809"/>
          </a:xfrm>
          <a:prstGeom prst="rect">
            <a:avLst/>
          </a:prstGeom>
        </p:spPr>
      </p:pic>
      <p:pic>
        <p:nvPicPr>
          <p:cNvPr id="22" name="Facebook icon with link">
            <a:hlinkClick r:id="rId11"/>
          </p:cNvPr>
          <p:cNvPicPr>
            <a:picLocks noChangeAspect="1"/>
          </p:cNvPicPr>
          <p:nvPr userDrawn="1"/>
        </p:nvPicPr>
        <p:blipFill>
          <a:blip r:embed="rId12"/>
          <a:stretch>
            <a:fillRect/>
          </a:stretch>
        </p:blipFill>
        <p:spPr>
          <a:xfrm>
            <a:off x="503868" y="1749063"/>
            <a:ext cx="363505" cy="363600"/>
          </a:xfrm>
          <a:prstGeom prst="rect">
            <a:avLst/>
          </a:prstGeom>
        </p:spPr>
      </p:pic>
      <p:sp>
        <p:nvSpPr>
          <p:cNvPr id="43" name="Follow all of SAP"/>
          <p:cNvSpPr txBox="1"/>
          <p:nvPr userDrawn="1"/>
        </p:nvSpPr>
        <p:spPr bwMode="black">
          <a:xfrm>
            <a:off x="503110" y="1461006"/>
            <a:ext cx="122822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1" name="Copyright information">
            <a:hlinkClick r:id="rId2" tooltip="www.sap.com/contactsap"/>
          </p:cNvPr>
          <p:cNvSpPr txBox="1"/>
          <p:nvPr userDrawn="1"/>
        </p:nvSpPr>
        <p:spPr bwMode="black">
          <a:xfrm>
            <a:off x="503107" y="2461403"/>
            <a:ext cx="2579968"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3033" y="5994000"/>
            <a:ext cx="1963124" cy="360000"/>
          </a:xfrm>
          <a:prstGeom prst="rect">
            <a:avLst/>
          </a:prstGeom>
        </p:spPr>
      </p:pic>
      <p:sp>
        <p:nvSpPr>
          <p:cNvPr id="32" name="Copyright information-German"/>
          <p:cNvSpPr txBox="1"/>
          <p:nvPr userDrawn="1"/>
        </p:nvSpPr>
        <p:spPr bwMode="black">
          <a:xfrm>
            <a:off x="503867" y="2645292"/>
            <a:ext cx="6075226"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26" name="Linkedin icon with link">
            <a:hlinkClick r:id="rId5"/>
          </p:cNvPr>
          <p:cNvPicPr>
            <a:picLocks noChangeAspect="1"/>
          </p:cNvPicPr>
          <p:nvPr userDrawn="1"/>
        </p:nvPicPr>
        <p:blipFill>
          <a:blip r:embed="rId6"/>
          <a:stretch>
            <a:fillRect/>
          </a:stretch>
        </p:blipFill>
        <p:spPr>
          <a:xfrm>
            <a:off x="2273224" y="1749961"/>
            <a:ext cx="361715" cy="361809"/>
          </a:xfrm>
          <a:prstGeom prst="rect">
            <a:avLst/>
          </a:prstGeom>
        </p:spPr>
      </p:pic>
      <p:pic>
        <p:nvPicPr>
          <p:cNvPr id="27" name="YouTube icon with link">
            <a:hlinkClick r:id="rId7"/>
          </p:cNvPr>
          <p:cNvPicPr>
            <a:picLocks noChangeAspect="1"/>
          </p:cNvPicPr>
          <p:nvPr userDrawn="1"/>
        </p:nvPicPr>
        <p:blipFill>
          <a:blip r:embed="rId8"/>
          <a:stretch>
            <a:fillRect/>
          </a:stretch>
        </p:blipFill>
        <p:spPr>
          <a:xfrm>
            <a:off x="1682842" y="1749063"/>
            <a:ext cx="363505" cy="363600"/>
          </a:xfrm>
          <a:prstGeom prst="rect">
            <a:avLst/>
          </a:prstGeom>
        </p:spPr>
      </p:pic>
      <p:pic>
        <p:nvPicPr>
          <p:cNvPr id="28" name="Twitter icon with link">
            <a:hlinkClick r:id="rId9" tooltip="https://twitter.com/sap"/>
          </p:cNvPr>
          <p:cNvPicPr>
            <a:picLocks noChangeAspect="1"/>
          </p:cNvPicPr>
          <p:nvPr userDrawn="1"/>
        </p:nvPicPr>
        <p:blipFill>
          <a:blip r:embed="rId10"/>
          <a:stretch>
            <a:fillRect/>
          </a:stretch>
        </p:blipFill>
        <p:spPr>
          <a:xfrm>
            <a:off x="1094250" y="1749961"/>
            <a:ext cx="361715" cy="361809"/>
          </a:xfrm>
          <a:prstGeom prst="rect">
            <a:avLst/>
          </a:prstGeom>
        </p:spPr>
      </p:pic>
      <p:pic>
        <p:nvPicPr>
          <p:cNvPr id="29" name="Facebook icon with link">
            <a:hlinkClick r:id="rId11"/>
          </p:cNvPr>
          <p:cNvPicPr>
            <a:picLocks noChangeAspect="1"/>
          </p:cNvPicPr>
          <p:nvPr userDrawn="1"/>
        </p:nvPicPr>
        <p:blipFill>
          <a:blip r:embed="rId12"/>
          <a:stretch>
            <a:fillRect/>
          </a:stretch>
        </p:blipFill>
        <p:spPr>
          <a:xfrm>
            <a:off x="503868" y="1749063"/>
            <a:ext cx="363505" cy="363600"/>
          </a:xfrm>
          <a:prstGeom prst="rect">
            <a:avLst/>
          </a:prstGeom>
        </p:spPr>
      </p:pic>
      <p:sp>
        <p:nvSpPr>
          <p:cNvPr id="20" name="SAP folgen auf"/>
          <p:cNvSpPr txBox="1"/>
          <p:nvPr userDrawn="1"/>
        </p:nvSpPr>
        <p:spPr bwMode="black">
          <a:xfrm>
            <a:off x="503868" y="1461006"/>
            <a:ext cx="122822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Text">
    <p:spTree>
      <p:nvGrpSpPr>
        <p:cNvPr id="1" name=""/>
        <p:cNvGrpSpPr/>
        <p:nvPr/>
      </p:nvGrpSpPr>
      <p:grpSpPr>
        <a:xfrm>
          <a:off x="0" y="0"/>
          <a:ext cx="0" cy="0"/>
          <a:chOff x="0" y="0"/>
          <a:chExt cx="0" cy="0"/>
        </a:xfrm>
      </p:grpSpPr>
      <p:sp>
        <p:nvSpPr>
          <p:cNvPr id="157" name="Freeform 53">
            <a:extLst>
              <a:ext uri="{FF2B5EF4-FFF2-40B4-BE49-F238E27FC236}">
                <a16:creationId xmlns:a16="http://schemas.microsoft.com/office/drawing/2014/main" id="{B77D0181-CEBC-4844-8319-EBB56B765F94}"/>
              </a:ext>
            </a:extLst>
          </p:cNvPr>
          <p:cNvSpPr/>
          <p:nvPr userDrawn="1"/>
        </p:nvSpPr>
        <p:spPr bwMode="gray">
          <a:xfrm>
            <a:off x="-264886" y="-92985"/>
            <a:ext cx="12503256" cy="5835401"/>
          </a:xfrm>
          <a:custGeom>
            <a:avLst/>
            <a:gdLst>
              <a:gd name="connsiteX0" fmla="*/ 39757 w 12245009"/>
              <a:gd name="connsiteY0" fmla="*/ 4253948 h 4253948"/>
              <a:gd name="connsiteX1" fmla="*/ 12245009 w 12245009"/>
              <a:gd name="connsiteY1" fmla="*/ 1484243 h 4253948"/>
              <a:gd name="connsiteX2" fmla="*/ 12245009 w 12245009"/>
              <a:gd name="connsiteY2" fmla="*/ 0 h 4253948"/>
              <a:gd name="connsiteX3" fmla="*/ 0 w 12245009"/>
              <a:gd name="connsiteY3" fmla="*/ 0 h 4253948"/>
              <a:gd name="connsiteX4" fmla="*/ 39757 w 12245009"/>
              <a:gd name="connsiteY4" fmla="*/ 4253948 h 4253948"/>
              <a:gd name="connsiteX0" fmla="*/ 53825 w 12259077"/>
              <a:gd name="connsiteY0" fmla="*/ 4915129 h 4915129"/>
              <a:gd name="connsiteX1" fmla="*/ 12259077 w 12259077"/>
              <a:gd name="connsiteY1" fmla="*/ 2145424 h 4915129"/>
              <a:gd name="connsiteX2" fmla="*/ 12259077 w 12259077"/>
              <a:gd name="connsiteY2" fmla="*/ 661181 h 4915129"/>
              <a:gd name="connsiteX3" fmla="*/ 0 w 12259077"/>
              <a:gd name="connsiteY3" fmla="*/ 0 h 4915129"/>
              <a:gd name="connsiteX4" fmla="*/ 53825 w 12259077"/>
              <a:gd name="connsiteY4" fmla="*/ 4915129 h 4915129"/>
              <a:gd name="connsiteX0" fmla="*/ 53825 w 12301280"/>
              <a:gd name="connsiteY0" fmla="*/ 4915129 h 4915129"/>
              <a:gd name="connsiteX1" fmla="*/ 12259077 w 12301280"/>
              <a:gd name="connsiteY1" fmla="*/ 2145424 h 4915129"/>
              <a:gd name="connsiteX2" fmla="*/ 12301280 w 12301280"/>
              <a:gd name="connsiteY2" fmla="*/ 14067 h 4915129"/>
              <a:gd name="connsiteX3" fmla="*/ 0 w 12301280"/>
              <a:gd name="connsiteY3" fmla="*/ 0 h 4915129"/>
              <a:gd name="connsiteX4" fmla="*/ 53825 w 12301280"/>
              <a:gd name="connsiteY4" fmla="*/ 4915129 h 4915129"/>
              <a:gd name="connsiteX0" fmla="*/ 53825 w 12304048"/>
              <a:gd name="connsiteY0" fmla="*/ 4915129 h 4915129"/>
              <a:gd name="connsiteX1" fmla="*/ 12304048 w 12304048"/>
              <a:gd name="connsiteY1" fmla="*/ 2145424 h 4915129"/>
              <a:gd name="connsiteX2" fmla="*/ 12301280 w 12304048"/>
              <a:gd name="connsiteY2" fmla="*/ 14067 h 4915129"/>
              <a:gd name="connsiteX3" fmla="*/ 0 w 12304048"/>
              <a:gd name="connsiteY3" fmla="*/ 0 h 4915129"/>
              <a:gd name="connsiteX4" fmla="*/ 53825 w 12304048"/>
              <a:gd name="connsiteY4" fmla="*/ 4915129 h 4915129"/>
              <a:gd name="connsiteX0" fmla="*/ 53825 w 12304048"/>
              <a:gd name="connsiteY0" fmla="*/ 4915129 h 4915129"/>
              <a:gd name="connsiteX1" fmla="*/ 1700017 w 12304048"/>
              <a:gd name="connsiteY1" fmla="*/ 4566350 h 4915129"/>
              <a:gd name="connsiteX2" fmla="*/ 12304048 w 12304048"/>
              <a:gd name="connsiteY2" fmla="*/ 2145424 h 4915129"/>
              <a:gd name="connsiteX3" fmla="*/ 12301280 w 12304048"/>
              <a:gd name="connsiteY3" fmla="*/ 14067 h 4915129"/>
              <a:gd name="connsiteX4" fmla="*/ 0 w 12304048"/>
              <a:gd name="connsiteY4" fmla="*/ 0 h 4915129"/>
              <a:gd name="connsiteX5" fmla="*/ 53825 w 12304048"/>
              <a:gd name="connsiteY5" fmla="*/ 4915129 h 4915129"/>
              <a:gd name="connsiteX0" fmla="*/ 53825 w 12304048"/>
              <a:gd name="connsiteY0" fmla="*/ 4915129 h 4915129"/>
              <a:gd name="connsiteX1" fmla="*/ 2449525 w 12304048"/>
              <a:gd name="connsiteY1" fmla="*/ 4566350 h 4915129"/>
              <a:gd name="connsiteX2" fmla="*/ 12304048 w 12304048"/>
              <a:gd name="connsiteY2" fmla="*/ 2145424 h 4915129"/>
              <a:gd name="connsiteX3" fmla="*/ 12301280 w 12304048"/>
              <a:gd name="connsiteY3" fmla="*/ 14067 h 4915129"/>
              <a:gd name="connsiteX4" fmla="*/ 0 w 12304048"/>
              <a:gd name="connsiteY4" fmla="*/ 0 h 4915129"/>
              <a:gd name="connsiteX5" fmla="*/ 53825 w 12304048"/>
              <a:gd name="connsiteY5" fmla="*/ 4915129 h 4915129"/>
              <a:gd name="connsiteX0" fmla="*/ 53825 w 12304048"/>
              <a:gd name="connsiteY0" fmla="*/ 4915129 h 4915129"/>
              <a:gd name="connsiteX1" fmla="*/ 2839269 w 12304048"/>
              <a:gd name="connsiteY1" fmla="*/ 4341498 h 4915129"/>
              <a:gd name="connsiteX2" fmla="*/ 12304048 w 12304048"/>
              <a:gd name="connsiteY2" fmla="*/ 2145424 h 4915129"/>
              <a:gd name="connsiteX3" fmla="*/ 12301280 w 12304048"/>
              <a:gd name="connsiteY3" fmla="*/ 14067 h 4915129"/>
              <a:gd name="connsiteX4" fmla="*/ 0 w 12304048"/>
              <a:gd name="connsiteY4" fmla="*/ 0 h 4915129"/>
              <a:gd name="connsiteX5" fmla="*/ 53825 w 12304048"/>
              <a:gd name="connsiteY5" fmla="*/ 4915129 h 4915129"/>
              <a:gd name="connsiteX0" fmla="*/ 53825 w 12304048"/>
              <a:gd name="connsiteY0" fmla="*/ 4915129 h 4915129"/>
              <a:gd name="connsiteX1" fmla="*/ 2839269 w 12304048"/>
              <a:gd name="connsiteY1" fmla="*/ 4341498 h 4915129"/>
              <a:gd name="connsiteX2" fmla="*/ 12304048 w 12304048"/>
              <a:gd name="connsiteY2" fmla="*/ 2145424 h 4915129"/>
              <a:gd name="connsiteX3" fmla="*/ 12301280 w 12304048"/>
              <a:gd name="connsiteY3" fmla="*/ 14067 h 4915129"/>
              <a:gd name="connsiteX4" fmla="*/ 0 w 12304048"/>
              <a:gd name="connsiteY4" fmla="*/ 0 h 4915129"/>
              <a:gd name="connsiteX5" fmla="*/ 53825 w 12304048"/>
              <a:gd name="connsiteY5" fmla="*/ 4915129 h 4915129"/>
              <a:gd name="connsiteX0" fmla="*/ 53825 w 12304048"/>
              <a:gd name="connsiteY0" fmla="*/ 4915129 h 4915129"/>
              <a:gd name="connsiteX1" fmla="*/ 4593118 w 12304048"/>
              <a:gd name="connsiteY1" fmla="*/ 3861812 h 4915129"/>
              <a:gd name="connsiteX2" fmla="*/ 12304048 w 12304048"/>
              <a:gd name="connsiteY2" fmla="*/ 2145424 h 4915129"/>
              <a:gd name="connsiteX3" fmla="*/ 12301280 w 12304048"/>
              <a:gd name="connsiteY3" fmla="*/ 14067 h 4915129"/>
              <a:gd name="connsiteX4" fmla="*/ 0 w 12304048"/>
              <a:gd name="connsiteY4" fmla="*/ 0 h 4915129"/>
              <a:gd name="connsiteX5" fmla="*/ 53825 w 12304048"/>
              <a:gd name="connsiteY5" fmla="*/ 4915129 h 4915129"/>
              <a:gd name="connsiteX0" fmla="*/ 53825 w 12304048"/>
              <a:gd name="connsiteY0" fmla="*/ 4915129 h 4915129"/>
              <a:gd name="connsiteX1" fmla="*/ 4593118 w 12304048"/>
              <a:gd name="connsiteY1" fmla="*/ 3861812 h 4915129"/>
              <a:gd name="connsiteX2" fmla="*/ 12304048 w 12304048"/>
              <a:gd name="connsiteY2" fmla="*/ 2145424 h 4915129"/>
              <a:gd name="connsiteX3" fmla="*/ 12301280 w 12304048"/>
              <a:gd name="connsiteY3" fmla="*/ 14067 h 4915129"/>
              <a:gd name="connsiteX4" fmla="*/ 0 w 12304048"/>
              <a:gd name="connsiteY4" fmla="*/ 0 h 4915129"/>
              <a:gd name="connsiteX5" fmla="*/ 53825 w 12304048"/>
              <a:gd name="connsiteY5" fmla="*/ 4915129 h 4915129"/>
              <a:gd name="connsiteX0" fmla="*/ 53825 w 12304048"/>
              <a:gd name="connsiteY0" fmla="*/ 4915129 h 4915129"/>
              <a:gd name="connsiteX1" fmla="*/ 6077145 w 12304048"/>
              <a:gd name="connsiteY1" fmla="*/ 3636960 h 4915129"/>
              <a:gd name="connsiteX2" fmla="*/ 12304048 w 12304048"/>
              <a:gd name="connsiteY2" fmla="*/ 2145424 h 4915129"/>
              <a:gd name="connsiteX3" fmla="*/ 12301280 w 12304048"/>
              <a:gd name="connsiteY3" fmla="*/ 14067 h 4915129"/>
              <a:gd name="connsiteX4" fmla="*/ 0 w 12304048"/>
              <a:gd name="connsiteY4" fmla="*/ 0 h 4915129"/>
              <a:gd name="connsiteX5" fmla="*/ 53825 w 12304048"/>
              <a:gd name="connsiteY5" fmla="*/ 4915129 h 4915129"/>
              <a:gd name="connsiteX0" fmla="*/ 53825 w 12304048"/>
              <a:gd name="connsiteY0" fmla="*/ 4915129 h 4925761"/>
              <a:gd name="connsiteX1" fmla="*/ 6077145 w 12304048"/>
              <a:gd name="connsiteY1" fmla="*/ 3636960 h 4925761"/>
              <a:gd name="connsiteX2" fmla="*/ 12304048 w 12304048"/>
              <a:gd name="connsiteY2" fmla="*/ 2145424 h 4925761"/>
              <a:gd name="connsiteX3" fmla="*/ 12301280 w 12304048"/>
              <a:gd name="connsiteY3" fmla="*/ 14067 h 4925761"/>
              <a:gd name="connsiteX4" fmla="*/ 0 w 12304048"/>
              <a:gd name="connsiteY4" fmla="*/ 0 h 4925761"/>
              <a:gd name="connsiteX5" fmla="*/ 53825 w 12304048"/>
              <a:gd name="connsiteY5" fmla="*/ 4915129 h 4925761"/>
              <a:gd name="connsiteX0" fmla="*/ 53825 w 12304048"/>
              <a:gd name="connsiteY0" fmla="*/ 4915129 h 4925761"/>
              <a:gd name="connsiteX1" fmla="*/ 6077145 w 12304048"/>
              <a:gd name="connsiteY1" fmla="*/ 3636960 h 4925761"/>
              <a:gd name="connsiteX2" fmla="*/ 12304048 w 12304048"/>
              <a:gd name="connsiteY2" fmla="*/ 2145424 h 4925761"/>
              <a:gd name="connsiteX3" fmla="*/ 12301280 w 12304048"/>
              <a:gd name="connsiteY3" fmla="*/ 14067 h 4925761"/>
              <a:gd name="connsiteX4" fmla="*/ 0 w 12304048"/>
              <a:gd name="connsiteY4" fmla="*/ 0 h 4925761"/>
              <a:gd name="connsiteX5" fmla="*/ 53825 w 12304048"/>
              <a:gd name="connsiteY5" fmla="*/ 4915129 h 4925761"/>
              <a:gd name="connsiteX0" fmla="*/ 53825 w 12304048"/>
              <a:gd name="connsiteY0" fmla="*/ 4915129 h 4925761"/>
              <a:gd name="connsiteX1" fmla="*/ 6077145 w 12304048"/>
              <a:gd name="connsiteY1" fmla="*/ 3636960 h 4925761"/>
              <a:gd name="connsiteX2" fmla="*/ 12304048 w 12304048"/>
              <a:gd name="connsiteY2" fmla="*/ 2145424 h 4925761"/>
              <a:gd name="connsiteX3" fmla="*/ 12301280 w 12304048"/>
              <a:gd name="connsiteY3" fmla="*/ 14067 h 4925761"/>
              <a:gd name="connsiteX4" fmla="*/ 0 w 12304048"/>
              <a:gd name="connsiteY4" fmla="*/ 0 h 4925761"/>
              <a:gd name="connsiteX5" fmla="*/ 53825 w 12304048"/>
              <a:gd name="connsiteY5" fmla="*/ 4915129 h 4925761"/>
              <a:gd name="connsiteX0" fmla="*/ 53825 w 12304048"/>
              <a:gd name="connsiteY0" fmla="*/ 4915129 h 4996815"/>
              <a:gd name="connsiteX1" fmla="*/ 6077145 w 12304048"/>
              <a:gd name="connsiteY1" fmla="*/ 3636960 h 4996815"/>
              <a:gd name="connsiteX2" fmla="*/ 12304048 w 12304048"/>
              <a:gd name="connsiteY2" fmla="*/ 2145424 h 4996815"/>
              <a:gd name="connsiteX3" fmla="*/ 12301280 w 12304048"/>
              <a:gd name="connsiteY3" fmla="*/ 14067 h 4996815"/>
              <a:gd name="connsiteX4" fmla="*/ 0 w 12304048"/>
              <a:gd name="connsiteY4" fmla="*/ 0 h 4996815"/>
              <a:gd name="connsiteX5" fmla="*/ 53825 w 12304048"/>
              <a:gd name="connsiteY5" fmla="*/ 4915129 h 4996815"/>
              <a:gd name="connsiteX0" fmla="*/ 83805 w 12304048"/>
              <a:gd name="connsiteY0" fmla="*/ 4690276 h 4862654"/>
              <a:gd name="connsiteX1" fmla="*/ 6077145 w 12304048"/>
              <a:gd name="connsiteY1" fmla="*/ 3636960 h 4862654"/>
              <a:gd name="connsiteX2" fmla="*/ 12304048 w 12304048"/>
              <a:gd name="connsiteY2" fmla="*/ 2145424 h 4862654"/>
              <a:gd name="connsiteX3" fmla="*/ 12301280 w 12304048"/>
              <a:gd name="connsiteY3" fmla="*/ 14067 h 4862654"/>
              <a:gd name="connsiteX4" fmla="*/ 0 w 12304048"/>
              <a:gd name="connsiteY4" fmla="*/ 0 h 4862654"/>
              <a:gd name="connsiteX5" fmla="*/ 83805 w 12304048"/>
              <a:gd name="connsiteY5" fmla="*/ 4690276 h 4862654"/>
              <a:gd name="connsiteX0" fmla="*/ 83805 w 12304048"/>
              <a:gd name="connsiteY0" fmla="*/ 4690276 h 4849115"/>
              <a:gd name="connsiteX1" fmla="*/ 6032175 w 12304048"/>
              <a:gd name="connsiteY1" fmla="*/ 3606980 h 4849115"/>
              <a:gd name="connsiteX2" fmla="*/ 12304048 w 12304048"/>
              <a:gd name="connsiteY2" fmla="*/ 2145424 h 4849115"/>
              <a:gd name="connsiteX3" fmla="*/ 12301280 w 12304048"/>
              <a:gd name="connsiteY3" fmla="*/ 14067 h 4849115"/>
              <a:gd name="connsiteX4" fmla="*/ 0 w 12304048"/>
              <a:gd name="connsiteY4" fmla="*/ 0 h 4849115"/>
              <a:gd name="connsiteX5" fmla="*/ 83805 w 12304048"/>
              <a:gd name="connsiteY5" fmla="*/ 4690276 h 4849115"/>
              <a:gd name="connsiteX0" fmla="*/ 83805 w 12304048"/>
              <a:gd name="connsiteY0" fmla="*/ 4690276 h 4849115"/>
              <a:gd name="connsiteX1" fmla="*/ 6032175 w 12304048"/>
              <a:gd name="connsiteY1" fmla="*/ 3606980 h 4849115"/>
              <a:gd name="connsiteX2" fmla="*/ 12304048 w 12304048"/>
              <a:gd name="connsiteY2" fmla="*/ 2145424 h 4849115"/>
              <a:gd name="connsiteX3" fmla="*/ 12301280 w 12304048"/>
              <a:gd name="connsiteY3" fmla="*/ 14067 h 4849115"/>
              <a:gd name="connsiteX4" fmla="*/ 0 w 12304048"/>
              <a:gd name="connsiteY4" fmla="*/ 0 h 4849115"/>
              <a:gd name="connsiteX5" fmla="*/ 83805 w 12304048"/>
              <a:gd name="connsiteY5" fmla="*/ 4690276 h 4849115"/>
              <a:gd name="connsiteX0" fmla="*/ 83805 w 12304048"/>
              <a:gd name="connsiteY0" fmla="*/ 4690276 h 4789798"/>
              <a:gd name="connsiteX1" fmla="*/ 6032175 w 12304048"/>
              <a:gd name="connsiteY1" fmla="*/ 3606980 h 4789798"/>
              <a:gd name="connsiteX2" fmla="*/ 12304048 w 12304048"/>
              <a:gd name="connsiteY2" fmla="*/ 2145424 h 4789798"/>
              <a:gd name="connsiteX3" fmla="*/ 12301280 w 12304048"/>
              <a:gd name="connsiteY3" fmla="*/ 14067 h 4789798"/>
              <a:gd name="connsiteX4" fmla="*/ 0 w 12304048"/>
              <a:gd name="connsiteY4" fmla="*/ 0 h 4789798"/>
              <a:gd name="connsiteX5" fmla="*/ 83805 w 12304048"/>
              <a:gd name="connsiteY5" fmla="*/ 4690276 h 4789798"/>
              <a:gd name="connsiteX0" fmla="*/ 83805 w 12304048"/>
              <a:gd name="connsiteY0" fmla="*/ 4690276 h 4789798"/>
              <a:gd name="connsiteX1" fmla="*/ 6032175 w 12304048"/>
              <a:gd name="connsiteY1" fmla="*/ 3606980 h 4789798"/>
              <a:gd name="connsiteX2" fmla="*/ 12304048 w 12304048"/>
              <a:gd name="connsiteY2" fmla="*/ 1900924 h 4789798"/>
              <a:gd name="connsiteX3" fmla="*/ 12301280 w 12304048"/>
              <a:gd name="connsiteY3" fmla="*/ 14067 h 4789798"/>
              <a:gd name="connsiteX4" fmla="*/ 0 w 12304048"/>
              <a:gd name="connsiteY4" fmla="*/ 0 h 4789798"/>
              <a:gd name="connsiteX5" fmla="*/ 83805 w 12304048"/>
              <a:gd name="connsiteY5" fmla="*/ 4690276 h 4789798"/>
              <a:gd name="connsiteX0" fmla="*/ 83805 w 12304048"/>
              <a:gd name="connsiteY0" fmla="*/ 4690276 h 4789798"/>
              <a:gd name="connsiteX1" fmla="*/ 6032175 w 12304048"/>
              <a:gd name="connsiteY1" fmla="*/ 3606980 h 4789798"/>
              <a:gd name="connsiteX2" fmla="*/ 12304048 w 12304048"/>
              <a:gd name="connsiteY2" fmla="*/ 1900924 h 4789798"/>
              <a:gd name="connsiteX3" fmla="*/ 12301280 w 12304048"/>
              <a:gd name="connsiteY3" fmla="*/ 14067 h 4789798"/>
              <a:gd name="connsiteX4" fmla="*/ 0 w 12304048"/>
              <a:gd name="connsiteY4" fmla="*/ 0 h 4789798"/>
              <a:gd name="connsiteX5" fmla="*/ 83805 w 12304048"/>
              <a:gd name="connsiteY5" fmla="*/ 4690276 h 4789798"/>
              <a:gd name="connsiteX0" fmla="*/ 83805 w 12304048"/>
              <a:gd name="connsiteY0" fmla="*/ 4690276 h 4789798"/>
              <a:gd name="connsiteX1" fmla="*/ 6032175 w 12304048"/>
              <a:gd name="connsiteY1" fmla="*/ 3606980 h 4789798"/>
              <a:gd name="connsiteX2" fmla="*/ 12304048 w 12304048"/>
              <a:gd name="connsiteY2" fmla="*/ 1900924 h 4789798"/>
              <a:gd name="connsiteX3" fmla="*/ 12301280 w 12304048"/>
              <a:gd name="connsiteY3" fmla="*/ 14067 h 4789798"/>
              <a:gd name="connsiteX4" fmla="*/ 0 w 12304048"/>
              <a:gd name="connsiteY4" fmla="*/ 0 h 4789798"/>
              <a:gd name="connsiteX5" fmla="*/ 83805 w 12304048"/>
              <a:gd name="connsiteY5" fmla="*/ 4690276 h 4789798"/>
              <a:gd name="connsiteX0" fmla="*/ 83805 w 12304048"/>
              <a:gd name="connsiteY0" fmla="*/ 4690276 h 4749161"/>
              <a:gd name="connsiteX1" fmla="*/ 6242037 w 12304048"/>
              <a:gd name="connsiteY1" fmla="*/ 3491921 h 4749161"/>
              <a:gd name="connsiteX2" fmla="*/ 12304048 w 12304048"/>
              <a:gd name="connsiteY2" fmla="*/ 1900924 h 4749161"/>
              <a:gd name="connsiteX3" fmla="*/ 12301280 w 12304048"/>
              <a:gd name="connsiteY3" fmla="*/ 14067 h 4749161"/>
              <a:gd name="connsiteX4" fmla="*/ 0 w 12304048"/>
              <a:gd name="connsiteY4" fmla="*/ 0 h 4749161"/>
              <a:gd name="connsiteX5" fmla="*/ 83805 w 12304048"/>
              <a:gd name="connsiteY5" fmla="*/ 4690276 h 4749161"/>
              <a:gd name="connsiteX0" fmla="*/ 83805 w 12304048"/>
              <a:gd name="connsiteY0" fmla="*/ 4690276 h 4749161"/>
              <a:gd name="connsiteX1" fmla="*/ 6242037 w 12304048"/>
              <a:gd name="connsiteY1" fmla="*/ 3491921 h 4749161"/>
              <a:gd name="connsiteX2" fmla="*/ 12304048 w 12304048"/>
              <a:gd name="connsiteY2" fmla="*/ 1900924 h 4749161"/>
              <a:gd name="connsiteX3" fmla="*/ 12301280 w 12304048"/>
              <a:gd name="connsiteY3" fmla="*/ 14067 h 4749161"/>
              <a:gd name="connsiteX4" fmla="*/ 0 w 12304048"/>
              <a:gd name="connsiteY4" fmla="*/ 0 h 4749161"/>
              <a:gd name="connsiteX5" fmla="*/ 83805 w 12304048"/>
              <a:gd name="connsiteY5" fmla="*/ 4690276 h 4749161"/>
              <a:gd name="connsiteX0" fmla="*/ 83805 w 12304048"/>
              <a:gd name="connsiteY0" fmla="*/ 4690276 h 4768140"/>
              <a:gd name="connsiteX1" fmla="*/ 6242037 w 12304048"/>
              <a:gd name="connsiteY1" fmla="*/ 3491921 h 4768140"/>
              <a:gd name="connsiteX2" fmla="*/ 12304048 w 12304048"/>
              <a:gd name="connsiteY2" fmla="*/ 1900924 h 4768140"/>
              <a:gd name="connsiteX3" fmla="*/ 12301280 w 12304048"/>
              <a:gd name="connsiteY3" fmla="*/ 14067 h 4768140"/>
              <a:gd name="connsiteX4" fmla="*/ 0 w 12304048"/>
              <a:gd name="connsiteY4" fmla="*/ 0 h 4768140"/>
              <a:gd name="connsiteX5" fmla="*/ 83805 w 12304048"/>
              <a:gd name="connsiteY5" fmla="*/ 4690276 h 4768140"/>
              <a:gd name="connsiteX0" fmla="*/ 83805 w 12304048"/>
              <a:gd name="connsiteY0" fmla="*/ 4690276 h 4697804"/>
              <a:gd name="connsiteX1" fmla="*/ 6242037 w 12304048"/>
              <a:gd name="connsiteY1" fmla="*/ 3491921 h 4697804"/>
              <a:gd name="connsiteX2" fmla="*/ 12304048 w 12304048"/>
              <a:gd name="connsiteY2" fmla="*/ 1900924 h 4697804"/>
              <a:gd name="connsiteX3" fmla="*/ 12301280 w 12304048"/>
              <a:gd name="connsiteY3" fmla="*/ 14067 h 4697804"/>
              <a:gd name="connsiteX4" fmla="*/ 0 w 12304048"/>
              <a:gd name="connsiteY4" fmla="*/ 0 h 4697804"/>
              <a:gd name="connsiteX5" fmla="*/ 83805 w 12304048"/>
              <a:gd name="connsiteY5" fmla="*/ 4690276 h 4697804"/>
              <a:gd name="connsiteX0" fmla="*/ 83805 w 12304048"/>
              <a:gd name="connsiteY0" fmla="*/ 4690276 h 4697804"/>
              <a:gd name="connsiteX1" fmla="*/ 6242037 w 12304048"/>
              <a:gd name="connsiteY1" fmla="*/ 3491921 h 4697804"/>
              <a:gd name="connsiteX2" fmla="*/ 12304048 w 12304048"/>
              <a:gd name="connsiteY2" fmla="*/ 1900924 h 4697804"/>
              <a:gd name="connsiteX3" fmla="*/ 12301280 w 12304048"/>
              <a:gd name="connsiteY3" fmla="*/ 14067 h 4697804"/>
              <a:gd name="connsiteX4" fmla="*/ 0 w 12304048"/>
              <a:gd name="connsiteY4" fmla="*/ 0 h 4697804"/>
              <a:gd name="connsiteX5" fmla="*/ 83805 w 12304048"/>
              <a:gd name="connsiteY5" fmla="*/ 4690276 h 4697804"/>
              <a:gd name="connsiteX0" fmla="*/ 83805 w 12318335"/>
              <a:gd name="connsiteY0" fmla="*/ 4690276 h 4697804"/>
              <a:gd name="connsiteX1" fmla="*/ 6242037 w 12318335"/>
              <a:gd name="connsiteY1" fmla="*/ 3491921 h 4697804"/>
              <a:gd name="connsiteX2" fmla="*/ 12318335 w 12318335"/>
              <a:gd name="connsiteY2" fmla="*/ 2115480 h 4697804"/>
              <a:gd name="connsiteX3" fmla="*/ 12301280 w 12318335"/>
              <a:gd name="connsiteY3" fmla="*/ 14067 h 4697804"/>
              <a:gd name="connsiteX4" fmla="*/ 0 w 12318335"/>
              <a:gd name="connsiteY4" fmla="*/ 0 h 4697804"/>
              <a:gd name="connsiteX5" fmla="*/ 83805 w 12318335"/>
              <a:gd name="connsiteY5" fmla="*/ 4690276 h 4697804"/>
              <a:gd name="connsiteX0" fmla="*/ 83805 w 12304048"/>
              <a:gd name="connsiteY0" fmla="*/ 4690276 h 4697804"/>
              <a:gd name="connsiteX1" fmla="*/ 6242037 w 12304048"/>
              <a:gd name="connsiteY1" fmla="*/ 3491921 h 4697804"/>
              <a:gd name="connsiteX2" fmla="*/ 12304048 w 12304048"/>
              <a:gd name="connsiteY2" fmla="*/ 2115480 h 4697804"/>
              <a:gd name="connsiteX3" fmla="*/ 12301280 w 12304048"/>
              <a:gd name="connsiteY3" fmla="*/ 14067 h 4697804"/>
              <a:gd name="connsiteX4" fmla="*/ 0 w 12304048"/>
              <a:gd name="connsiteY4" fmla="*/ 0 h 4697804"/>
              <a:gd name="connsiteX5" fmla="*/ 83805 w 12304048"/>
              <a:gd name="connsiteY5" fmla="*/ 4690276 h 4697804"/>
              <a:gd name="connsiteX0" fmla="*/ 83805 w 12304048"/>
              <a:gd name="connsiteY0" fmla="*/ 4690276 h 4697804"/>
              <a:gd name="connsiteX1" fmla="*/ 6242037 w 12304048"/>
              <a:gd name="connsiteY1" fmla="*/ 3491921 h 4697804"/>
              <a:gd name="connsiteX2" fmla="*/ 12304048 w 12304048"/>
              <a:gd name="connsiteY2" fmla="*/ 2115480 h 4697804"/>
              <a:gd name="connsiteX3" fmla="*/ 12301280 w 12304048"/>
              <a:gd name="connsiteY3" fmla="*/ 14067 h 4697804"/>
              <a:gd name="connsiteX4" fmla="*/ 0 w 12304048"/>
              <a:gd name="connsiteY4" fmla="*/ 0 h 4697804"/>
              <a:gd name="connsiteX5" fmla="*/ 83805 w 12304048"/>
              <a:gd name="connsiteY5" fmla="*/ 4690276 h 4697804"/>
              <a:gd name="connsiteX0" fmla="*/ 1727 w 12570378"/>
              <a:gd name="connsiteY0" fmla="*/ 4690276 h 4697804"/>
              <a:gd name="connsiteX1" fmla="*/ 6508367 w 12570378"/>
              <a:gd name="connsiteY1" fmla="*/ 3491921 h 4697804"/>
              <a:gd name="connsiteX2" fmla="*/ 12570378 w 12570378"/>
              <a:gd name="connsiteY2" fmla="*/ 2115480 h 4697804"/>
              <a:gd name="connsiteX3" fmla="*/ 12567610 w 12570378"/>
              <a:gd name="connsiteY3" fmla="*/ 14067 h 4697804"/>
              <a:gd name="connsiteX4" fmla="*/ 266330 w 12570378"/>
              <a:gd name="connsiteY4" fmla="*/ 0 h 4697804"/>
              <a:gd name="connsiteX5" fmla="*/ 1727 w 12570378"/>
              <a:gd name="connsiteY5" fmla="*/ 4690276 h 4697804"/>
              <a:gd name="connsiteX0" fmla="*/ 1727 w 12570378"/>
              <a:gd name="connsiteY0" fmla="*/ 4690276 h 4697804"/>
              <a:gd name="connsiteX1" fmla="*/ 6508367 w 12570378"/>
              <a:gd name="connsiteY1" fmla="*/ 3491921 h 4697804"/>
              <a:gd name="connsiteX2" fmla="*/ 12570378 w 12570378"/>
              <a:gd name="connsiteY2" fmla="*/ 2115480 h 4697804"/>
              <a:gd name="connsiteX3" fmla="*/ 12567610 w 12570378"/>
              <a:gd name="connsiteY3" fmla="*/ 14067 h 4697804"/>
              <a:gd name="connsiteX4" fmla="*/ 266330 w 12570378"/>
              <a:gd name="connsiteY4" fmla="*/ 0 h 4697804"/>
              <a:gd name="connsiteX5" fmla="*/ 1727 w 12570378"/>
              <a:gd name="connsiteY5" fmla="*/ 4690276 h 4697804"/>
              <a:gd name="connsiteX0" fmla="*/ 1727 w 12570378"/>
              <a:gd name="connsiteY0" fmla="*/ 4690276 h 4690703"/>
              <a:gd name="connsiteX1" fmla="*/ 6508367 w 12570378"/>
              <a:gd name="connsiteY1" fmla="*/ 3491921 h 4690703"/>
              <a:gd name="connsiteX2" fmla="*/ 12570378 w 12570378"/>
              <a:gd name="connsiteY2" fmla="*/ 2115480 h 4690703"/>
              <a:gd name="connsiteX3" fmla="*/ 12567610 w 12570378"/>
              <a:gd name="connsiteY3" fmla="*/ 14067 h 4690703"/>
              <a:gd name="connsiteX4" fmla="*/ 266330 w 12570378"/>
              <a:gd name="connsiteY4" fmla="*/ 0 h 4690703"/>
              <a:gd name="connsiteX5" fmla="*/ 1727 w 12570378"/>
              <a:gd name="connsiteY5" fmla="*/ 4690276 h 4690703"/>
              <a:gd name="connsiteX0" fmla="*/ 1727 w 12570378"/>
              <a:gd name="connsiteY0" fmla="*/ 4690276 h 4690573"/>
              <a:gd name="connsiteX1" fmla="*/ 5740371 w 12570378"/>
              <a:gd name="connsiteY1" fmla="*/ 3273158 h 4690573"/>
              <a:gd name="connsiteX2" fmla="*/ 12570378 w 12570378"/>
              <a:gd name="connsiteY2" fmla="*/ 2115480 h 4690573"/>
              <a:gd name="connsiteX3" fmla="*/ 12567610 w 12570378"/>
              <a:gd name="connsiteY3" fmla="*/ 14067 h 4690573"/>
              <a:gd name="connsiteX4" fmla="*/ 266330 w 12570378"/>
              <a:gd name="connsiteY4" fmla="*/ 0 h 4690573"/>
              <a:gd name="connsiteX5" fmla="*/ 1727 w 12570378"/>
              <a:gd name="connsiteY5" fmla="*/ 4690276 h 4690573"/>
              <a:gd name="connsiteX0" fmla="*/ 1727 w 12570378"/>
              <a:gd name="connsiteY0" fmla="*/ 4690276 h 4690467"/>
              <a:gd name="connsiteX1" fmla="*/ 5740371 w 12570378"/>
              <a:gd name="connsiteY1" fmla="*/ 3273158 h 4690467"/>
              <a:gd name="connsiteX2" fmla="*/ 12570378 w 12570378"/>
              <a:gd name="connsiteY2" fmla="*/ 2670802 h 4690467"/>
              <a:gd name="connsiteX3" fmla="*/ 12567610 w 12570378"/>
              <a:gd name="connsiteY3" fmla="*/ 14067 h 4690467"/>
              <a:gd name="connsiteX4" fmla="*/ 266330 w 12570378"/>
              <a:gd name="connsiteY4" fmla="*/ 0 h 4690467"/>
              <a:gd name="connsiteX5" fmla="*/ 1727 w 12570378"/>
              <a:gd name="connsiteY5" fmla="*/ 4690276 h 4690467"/>
              <a:gd name="connsiteX0" fmla="*/ 1727 w 12570378"/>
              <a:gd name="connsiteY0" fmla="*/ 4690276 h 4690493"/>
              <a:gd name="connsiteX1" fmla="*/ 5759571 w 12570378"/>
              <a:gd name="connsiteY1" fmla="*/ 3407781 h 4690493"/>
              <a:gd name="connsiteX2" fmla="*/ 12570378 w 12570378"/>
              <a:gd name="connsiteY2" fmla="*/ 2670802 h 4690493"/>
              <a:gd name="connsiteX3" fmla="*/ 12567610 w 12570378"/>
              <a:gd name="connsiteY3" fmla="*/ 14067 h 4690493"/>
              <a:gd name="connsiteX4" fmla="*/ 266330 w 12570378"/>
              <a:gd name="connsiteY4" fmla="*/ 0 h 4690493"/>
              <a:gd name="connsiteX5" fmla="*/ 1727 w 12570378"/>
              <a:gd name="connsiteY5" fmla="*/ 4690276 h 4690493"/>
              <a:gd name="connsiteX0" fmla="*/ 1727 w 12570378"/>
              <a:gd name="connsiteY0" fmla="*/ 4690276 h 4690514"/>
              <a:gd name="connsiteX1" fmla="*/ 5759571 w 12570378"/>
              <a:gd name="connsiteY1" fmla="*/ 3407781 h 4690514"/>
              <a:gd name="connsiteX2" fmla="*/ 12570378 w 12570378"/>
              <a:gd name="connsiteY2" fmla="*/ 2670802 h 4690514"/>
              <a:gd name="connsiteX3" fmla="*/ 12567610 w 12570378"/>
              <a:gd name="connsiteY3" fmla="*/ 14067 h 4690514"/>
              <a:gd name="connsiteX4" fmla="*/ 266330 w 12570378"/>
              <a:gd name="connsiteY4" fmla="*/ 0 h 4690514"/>
              <a:gd name="connsiteX5" fmla="*/ 1727 w 12570378"/>
              <a:gd name="connsiteY5" fmla="*/ 4690276 h 4690514"/>
              <a:gd name="connsiteX0" fmla="*/ 1727 w 12599410"/>
              <a:gd name="connsiteY0" fmla="*/ 5131179 h 5131417"/>
              <a:gd name="connsiteX1" fmla="*/ 5759571 w 12599410"/>
              <a:gd name="connsiteY1" fmla="*/ 3848684 h 5131417"/>
              <a:gd name="connsiteX2" fmla="*/ 12570378 w 12599410"/>
              <a:gd name="connsiteY2" fmla="*/ 3111705 h 5131417"/>
              <a:gd name="connsiteX3" fmla="*/ 12599390 w 12599410"/>
              <a:gd name="connsiteY3" fmla="*/ 36 h 5131417"/>
              <a:gd name="connsiteX4" fmla="*/ 266330 w 12599410"/>
              <a:gd name="connsiteY4" fmla="*/ 440903 h 5131417"/>
              <a:gd name="connsiteX5" fmla="*/ 1727 w 12599410"/>
              <a:gd name="connsiteY5" fmla="*/ 5131179 h 5131417"/>
              <a:gd name="connsiteX0" fmla="*/ 3965 w 12601648"/>
              <a:gd name="connsiteY0" fmla="*/ 5154494 h 5154732"/>
              <a:gd name="connsiteX1" fmla="*/ 5761809 w 12601648"/>
              <a:gd name="connsiteY1" fmla="*/ 3871999 h 5154732"/>
              <a:gd name="connsiteX2" fmla="*/ 12572616 w 12601648"/>
              <a:gd name="connsiteY2" fmla="*/ 3135020 h 5154732"/>
              <a:gd name="connsiteX3" fmla="*/ 12601628 w 12601648"/>
              <a:gd name="connsiteY3" fmla="*/ 23351 h 5154732"/>
              <a:gd name="connsiteX4" fmla="*/ 77894 w 12601648"/>
              <a:gd name="connsiteY4" fmla="*/ 0 h 5154732"/>
              <a:gd name="connsiteX5" fmla="*/ 3965 w 12601648"/>
              <a:gd name="connsiteY5" fmla="*/ 5154494 h 515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01648" h="5154732">
                <a:moveTo>
                  <a:pt x="3965" y="5154494"/>
                </a:moveTo>
                <a:cubicBezTo>
                  <a:pt x="902466" y="5171323"/>
                  <a:pt x="3283036" y="4292718"/>
                  <a:pt x="5761809" y="3871999"/>
                </a:cubicBezTo>
                <a:cubicBezTo>
                  <a:pt x="8240582" y="3451280"/>
                  <a:pt x="12092497" y="3131104"/>
                  <a:pt x="12572616" y="3135020"/>
                </a:cubicBezTo>
                <a:cubicBezTo>
                  <a:pt x="12571693" y="2424568"/>
                  <a:pt x="12602551" y="733803"/>
                  <a:pt x="12601628" y="23351"/>
                </a:cubicBezTo>
                <a:lnTo>
                  <a:pt x="77894" y="0"/>
                </a:lnTo>
                <a:cubicBezTo>
                  <a:pt x="105829" y="1563425"/>
                  <a:pt x="-23970" y="3591069"/>
                  <a:pt x="3965" y="5154494"/>
                </a:cubicBezTo>
                <a:close/>
              </a:path>
            </a:pathLst>
          </a:custGeom>
          <a:gradFill>
            <a:gsLst>
              <a:gs pos="37000">
                <a:schemeClr val="bg1"/>
              </a:gs>
              <a:gs pos="86000">
                <a:schemeClr val="bg1">
                  <a:lumMod val="85000"/>
                  <a:alpha val="0"/>
                </a:schemeClr>
              </a:gs>
              <a:gs pos="64000">
                <a:schemeClr val="bg1">
                  <a:lumMod val="85000"/>
                  <a:alpha val="55000"/>
                </a:schemeClr>
              </a:gs>
            </a:gsLst>
            <a:lin ang="4200000" scaled="0"/>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189680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Nur Titel">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3A1D0F2-A57A-CF4C-988F-B0F4802510DE}"/>
              </a:ext>
            </a:extLst>
          </p:cNvPr>
          <p:cNvPicPr>
            <a:picLocks noChangeAspect="1"/>
          </p:cNvPicPr>
          <p:nvPr userDrawn="1"/>
        </p:nvPicPr>
        <p:blipFill>
          <a:blip r:embed="rId2">
            <a:alphaModFix amt="50000"/>
          </a:blip>
          <a:stretch>
            <a:fillRect/>
          </a:stretch>
        </p:blipFill>
        <p:spPr>
          <a:xfrm>
            <a:off x="1587" y="0"/>
            <a:ext cx="12188826" cy="6858000"/>
          </a:xfrm>
          <a:prstGeom prst="rect">
            <a:avLst/>
          </a:prstGeom>
          <a:effectLst/>
        </p:spPr>
      </p:pic>
      <p:sp>
        <p:nvSpPr>
          <p:cNvPr id="5" name="Title 2">
            <a:extLst>
              <a:ext uri="{FF2B5EF4-FFF2-40B4-BE49-F238E27FC236}">
                <a16:creationId xmlns:a16="http://schemas.microsoft.com/office/drawing/2014/main" id="{59C9A91C-96C9-8443-9455-15955CC0A840}"/>
              </a:ext>
            </a:extLst>
          </p:cNvPr>
          <p:cNvSpPr>
            <a:spLocks noGrp="1"/>
          </p:cNvSpPr>
          <p:nvPr>
            <p:ph type="title"/>
          </p:nvPr>
        </p:nvSpPr>
        <p:spPr>
          <a:xfrm>
            <a:off x="503870" y="504000"/>
            <a:ext cx="11183564" cy="338554"/>
          </a:xfrm>
        </p:spPr>
        <p:txBody>
          <a:bodyPr/>
          <a:lstStyle/>
          <a:p>
            <a:pPr algn="ctr"/>
            <a:endParaRPr lang="en-US" sz="2199" b="0" dirty="0">
              <a:solidFill>
                <a:schemeClr val="accent1"/>
              </a:solidFill>
            </a:endParaRPr>
          </a:p>
        </p:txBody>
      </p:sp>
      <p:sp>
        <p:nvSpPr>
          <p:cNvPr id="6" name="Slide number">
            <a:extLst>
              <a:ext uri="{FF2B5EF4-FFF2-40B4-BE49-F238E27FC236}">
                <a16:creationId xmlns:a16="http://schemas.microsoft.com/office/drawing/2014/main" id="{6A8A87C1-1520-CB41-A092-4E9729223EB1}"/>
              </a:ext>
            </a:extLst>
          </p:cNvPr>
          <p:cNvSpPr txBox="1"/>
          <p:nvPr userDrawn="1"/>
        </p:nvSpPr>
        <p:spPr bwMode="black">
          <a:xfrm>
            <a:off x="11546406" y="6536752"/>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solidFill>
                  <a:schemeClr val="tx1"/>
                </a:solidFill>
              </a:rPr>
              <a:pPr marL="0" lvl="0" indent="0" algn="r">
                <a:buNone/>
              </a:pPr>
              <a:t>‹#›</a:t>
            </a:fld>
            <a:endParaRPr lang="en-US" sz="900" noProof="0">
              <a:solidFill>
                <a:schemeClr val="tx1"/>
              </a:solidFill>
            </a:endParaRPr>
          </a:p>
        </p:txBody>
      </p:sp>
      <p:sp>
        <p:nvSpPr>
          <p:cNvPr id="7" name="Classification">
            <a:extLst>
              <a:ext uri="{FF2B5EF4-FFF2-40B4-BE49-F238E27FC236}">
                <a16:creationId xmlns:a16="http://schemas.microsoft.com/office/drawing/2014/main" id="{71270E73-BC3D-D141-8950-5DCC44641337}"/>
              </a:ext>
            </a:extLst>
          </p:cNvPr>
          <p:cNvSpPr txBox="1"/>
          <p:nvPr userDrawn="1"/>
        </p:nvSpPr>
        <p:spPr bwMode="black">
          <a:xfrm>
            <a:off x="2813923" y="6559835"/>
            <a:ext cx="381416" cy="92333"/>
          </a:xfrm>
          <a:prstGeom prst="rect">
            <a:avLst/>
          </a:prstGeom>
          <a:noFill/>
        </p:spPr>
        <p:txBody>
          <a:bodyPr wrap="none" lIns="0" tIns="0" rIns="0" bIns="0" rtlCol="0">
            <a:spAutoFit/>
          </a:bodyPr>
          <a:lstStyle/>
          <a:p>
            <a:pPr marL="0" marR="0" indent="0" algn="l" defTabSz="1088231"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p>
        </p:txBody>
      </p:sp>
      <p:sp>
        <p:nvSpPr>
          <p:cNvPr id="8" name="Copyright">
            <a:extLst>
              <a:ext uri="{FF2B5EF4-FFF2-40B4-BE49-F238E27FC236}">
                <a16:creationId xmlns:a16="http://schemas.microsoft.com/office/drawing/2014/main" id="{5D8C110C-BABA-BD40-A933-70F1857C28DE}"/>
              </a:ext>
            </a:extLst>
          </p:cNvPr>
          <p:cNvSpPr txBox="1"/>
          <p:nvPr userDrawn="1"/>
        </p:nvSpPr>
        <p:spPr bwMode="black">
          <a:xfrm>
            <a:off x="503870" y="6559835"/>
            <a:ext cx="2269088" cy="92333"/>
          </a:xfrm>
          <a:prstGeom prst="rect">
            <a:avLst/>
          </a:prstGeom>
          <a:noFill/>
        </p:spPr>
        <p:txBody>
          <a:bodyPr wrap="square" lIns="0" tIns="0" rIns="0" bIns="0" rtlCol="0">
            <a:spAutoFit/>
          </a:bodyPr>
          <a:lstStyle/>
          <a:p>
            <a:pPr marL="84096" marR="0" indent="-84096" algn="l" defTabSz="1088231" rtl="0" eaLnBrk="1" fontAlgn="auto" latinLnBrk="0" hangingPunct="1">
              <a:lnSpc>
                <a:spcPct val="100000"/>
              </a:lnSpc>
              <a:spcBef>
                <a:spcPts val="0"/>
              </a:spcBef>
              <a:spcAft>
                <a:spcPts val="0"/>
              </a:spcAft>
              <a:buClr>
                <a:schemeClr val="bg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14" name="Oval 13">
            <a:extLst>
              <a:ext uri="{FF2B5EF4-FFF2-40B4-BE49-F238E27FC236}">
                <a16:creationId xmlns:a16="http://schemas.microsoft.com/office/drawing/2014/main" id="{55DFFBFA-EB25-AC45-B073-2A97DC355C68}"/>
              </a:ext>
            </a:extLst>
          </p:cNvPr>
          <p:cNvSpPr/>
          <p:nvPr userDrawn="1"/>
        </p:nvSpPr>
        <p:spPr bwMode="gray">
          <a:xfrm>
            <a:off x="3688390" y="1778000"/>
            <a:ext cx="2018774" cy="1640364"/>
          </a:xfrm>
          <a:prstGeom prst="ellipse">
            <a:avLst/>
          </a:prstGeom>
          <a:solidFill>
            <a:schemeClr val="bg1"/>
          </a:solidFill>
          <a:ln w="25400" algn="ctr">
            <a:noFill/>
            <a:miter lim="800000"/>
            <a:headEnd/>
            <a:tailEnd/>
          </a:ln>
          <a:effectLst>
            <a:softEdge rad="228600"/>
          </a:effectLst>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Oval 14">
            <a:extLst>
              <a:ext uri="{FF2B5EF4-FFF2-40B4-BE49-F238E27FC236}">
                <a16:creationId xmlns:a16="http://schemas.microsoft.com/office/drawing/2014/main" id="{ADE06DAD-3AF8-7145-8E86-A15605D47885}"/>
              </a:ext>
            </a:extLst>
          </p:cNvPr>
          <p:cNvSpPr/>
          <p:nvPr userDrawn="1"/>
        </p:nvSpPr>
        <p:spPr bwMode="gray">
          <a:xfrm>
            <a:off x="812588" y="1705212"/>
            <a:ext cx="2082258" cy="1838089"/>
          </a:xfrm>
          <a:prstGeom prst="ellipse">
            <a:avLst/>
          </a:prstGeom>
          <a:solidFill>
            <a:schemeClr val="bg1"/>
          </a:solidFill>
          <a:ln w="25400" algn="ctr">
            <a:noFill/>
            <a:miter lim="800000"/>
            <a:headEnd/>
            <a:tailEnd/>
          </a:ln>
          <a:effectLst>
            <a:softEdge rad="228600"/>
          </a:effectLst>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Oval 15">
            <a:extLst>
              <a:ext uri="{FF2B5EF4-FFF2-40B4-BE49-F238E27FC236}">
                <a16:creationId xmlns:a16="http://schemas.microsoft.com/office/drawing/2014/main" id="{4ED03412-57D8-3441-BEF1-3ED755D13491}"/>
              </a:ext>
            </a:extLst>
          </p:cNvPr>
          <p:cNvSpPr/>
          <p:nvPr userDrawn="1"/>
        </p:nvSpPr>
        <p:spPr bwMode="gray">
          <a:xfrm>
            <a:off x="6351245" y="1742884"/>
            <a:ext cx="2374282" cy="1838089"/>
          </a:xfrm>
          <a:prstGeom prst="ellipse">
            <a:avLst/>
          </a:prstGeom>
          <a:solidFill>
            <a:schemeClr val="bg1"/>
          </a:solidFill>
          <a:ln w="25400" algn="ctr">
            <a:noFill/>
            <a:miter lim="800000"/>
            <a:headEnd/>
            <a:tailEnd/>
          </a:ln>
          <a:effectLst>
            <a:softEdge rad="228600"/>
          </a:effectLst>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7" name="Oval 16">
            <a:extLst>
              <a:ext uri="{FF2B5EF4-FFF2-40B4-BE49-F238E27FC236}">
                <a16:creationId xmlns:a16="http://schemas.microsoft.com/office/drawing/2014/main" id="{9796FCDD-5CCE-104D-BA47-8D55E417E844}"/>
              </a:ext>
            </a:extLst>
          </p:cNvPr>
          <p:cNvSpPr/>
          <p:nvPr userDrawn="1"/>
        </p:nvSpPr>
        <p:spPr bwMode="gray">
          <a:xfrm>
            <a:off x="9159026" y="1815672"/>
            <a:ext cx="2374282" cy="1765300"/>
          </a:xfrm>
          <a:prstGeom prst="ellipse">
            <a:avLst/>
          </a:prstGeom>
          <a:solidFill>
            <a:schemeClr val="bg1"/>
          </a:solidFill>
          <a:ln w="25400" algn="ctr">
            <a:noFill/>
            <a:miter lim="800000"/>
            <a:headEnd/>
            <a:tailEnd/>
          </a:ln>
          <a:effectLst>
            <a:softEdge rad="228600"/>
          </a:effectLst>
        </p:spPr>
        <p:txBody>
          <a:bodyPr lIns="89977" tIns="71981" rIns="89977" bIns="71981" rtlCol="0" anchor="ctr"/>
          <a:lstStyle/>
          <a:p>
            <a:pPr marR="0" algn="ctr" defTabSz="914126" eaLnBrk="1" fontAlgn="base" latinLnBrk="0" hangingPunct="1">
              <a:lnSpc>
                <a:spcPct val="100000"/>
              </a:lnSpc>
              <a:spcBef>
                <a:spcPct val="50000"/>
              </a:spcBef>
              <a:spcAft>
                <a:spcPct val="0"/>
              </a:spcAft>
              <a:buClr>
                <a:srgbClr val="F0AB00"/>
              </a:buClr>
              <a:buSzPct val="80000"/>
              <a:tabLst/>
            </a:pPr>
            <a:endParaRPr kumimoji="0" lang="en-US" sz="1799" b="0" i="0" u="none" strike="noStrike" kern="0" cap="none" spc="0" normalizeH="0" baseline="0" noProof="0" dirty="0" err="1">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007243213"/>
      </p:ext>
    </p:extLst>
  </p:cSld>
  <p:clrMapOvr>
    <a:masterClrMapping/>
  </p:clrMapOvr>
  <p:extLst>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Text - BLACK">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781347409"/>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en-US" dirty="0"/>
          </a:p>
        </p:txBody>
      </p:sp>
      <p:sp>
        <p:nvSpPr>
          <p:cNvPr id="5" name="Picture Placeholder 4"/>
          <p:cNvSpPr>
            <a:spLocks noGrp="1"/>
          </p:cNvSpPr>
          <p:nvPr>
            <p:ph type="pic" sz="quarter" idx="10"/>
          </p:nvPr>
        </p:nvSpPr>
        <p:spPr bwMode="gray">
          <a:xfrm>
            <a:off x="6206400" y="1692019"/>
            <a:ext cx="5661326" cy="4392000"/>
          </a:xfrm>
          <a:solidFill>
            <a:schemeClr val="bg1">
              <a:lumMod val="95000"/>
            </a:schemeClr>
          </a:solidFill>
        </p:spPr>
        <p:txBody>
          <a:bodyPr vert="horz" lIns="0" tIns="1540367" rIns="0" bIns="0" rtlCol="0" anchor="t" anchorCtr="0">
            <a:noAutofit/>
          </a:bodyPr>
          <a:lstStyle>
            <a:lvl1pPr marL="0" indent="0" algn="ctr" defTabSz="1086275" rtl="0" eaLnBrk="1" latinLnBrk="0" hangingPunct="1">
              <a:spcBef>
                <a:spcPts val="1910"/>
              </a:spcBef>
              <a:buClr>
                <a:schemeClr val="accent1"/>
              </a:buClr>
              <a:buSzPct val="80000"/>
              <a:buFontTx/>
              <a:buNone/>
              <a:defRPr lang="de-DE" sz="2099" b="0" kern="1200" dirty="0">
                <a:solidFill>
                  <a:schemeClr val="tx1"/>
                </a:solidFill>
                <a:latin typeface="+mn-lt"/>
                <a:ea typeface="+mn-ea"/>
                <a:cs typeface="+mn-cs"/>
              </a:defRPr>
            </a:lvl1pPr>
          </a:lstStyle>
          <a:p>
            <a:r>
              <a:rPr lang="en-US"/>
              <a:t>Click icon to add picture</a:t>
            </a:r>
            <a:endParaRPr lang="en-US" dirty="0"/>
          </a:p>
        </p:txBody>
      </p:sp>
      <p:sp>
        <p:nvSpPr>
          <p:cNvPr id="7" name="Text Placeholder 6"/>
          <p:cNvSpPr>
            <a:spLocks noGrp="1"/>
          </p:cNvSpPr>
          <p:nvPr>
            <p:ph type="body" sz="quarter" idx="11" hasCustomPrompt="1"/>
          </p:nvPr>
        </p:nvSpPr>
        <p:spPr bwMode="gray">
          <a:xfrm>
            <a:off x="323915" y="1692019"/>
            <a:ext cx="5661326"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3248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6001" y="0"/>
            <a:ext cx="6096000" cy="6858000"/>
          </a:xfrm>
          <a:noFill/>
        </p:spPr>
        <p:txBody>
          <a:bodyPr vert="horz" lIns="0" tIns="2448000" rIns="0" bIns="0" rtlCol="0" anchor="t" anchorCtr="0">
            <a:noAutofit/>
          </a:bodyPr>
          <a:lstStyle>
            <a:lvl1pPr marL="0" indent="0" algn="ctr" defTabSz="1088231" rtl="0" eaLnBrk="1" latinLnBrk="0" hangingPunct="1">
              <a:spcBef>
                <a:spcPts val="1928"/>
              </a:spcBef>
              <a:buClr>
                <a:schemeClr val="accent1"/>
              </a:buClr>
              <a:buSzPct val="80000"/>
              <a:buFontTx/>
              <a:buNone/>
              <a:defRPr lang="de-DE" sz="1600" b="0" kern="1200" dirty="0">
                <a:solidFill>
                  <a:schemeClr val="tx1"/>
                </a:solidFill>
                <a:latin typeface="+mn-lt"/>
                <a:ea typeface="+mn-ea"/>
                <a:cs typeface="+mn-cs"/>
              </a:defRPr>
            </a:lvl1pPr>
          </a:lstStyle>
          <a:p>
            <a:r>
              <a:rPr lang="en-US"/>
              <a:t>Click icon to add image</a:t>
            </a:r>
            <a:endParaRPr lang="de-DE"/>
          </a:p>
        </p:txBody>
      </p:sp>
      <p:sp>
        <p:nvSpPr>
          <p:cNvPr id="7" name="Text Placeholder 1/2"/>
          <p:cNvSpPr>
            <a:spLocks noGrp="1"/>
          </p:cNvSpPr>
          <p:nvPr>
            <p:ph type="body" sz="quarter" idx="11" hasCustomPrompt="1"/>
          </p:nvPr>
        </p:nvSpPr>
        <p:spPr bwMode="black">
          <a:xfrm>
            <a:off x="503868" y="1620000"/>
            <a:ext cx="5110669" cy="4716000"/>
          </a:xfrm>
        </p:spPr>
        <p:txBody>
          <a:bodyPr/>
          <a:lstStyle>
            <a:lvl1pPr>
              <a:defRPr/>
            </a:lvl1pPr>
          </a:lstStyle>
          <a:p>
            <a:pPr lvl="0"/>
            <a:r>
              <a:rPr lang="en-US" noProof="0"/>
              <a:t>First level</a:t>
            </a:r>
          </a:p>
          <a:p>
            <a:pPr lvl="1"/>
            <a:r>
              <a:rPr lang="en-US"/>
              <a:t>Second level</a:t>
            </a:r>
          </a:p>
          <a:p>
            <a:pPr lvl="2"/>
            <a:r>
              <a:rPr lang="en-US"/>
              <a:t>Third level</a:t>
            </a:r>
          </a:p>
          <a:p>
            <a:pPr lvl="3"/>
            <a:r>
              <a:rPr lang="en-US"/>
              <a:t>Fourth level</a:t>
            </a:r>
          </a:p>
          <a:p>
            <a:pPr lvl="4"/>
            <a:r>
              <a:rPr lang="en-US"/>
              <a:t>Fifth level</a:t>
            </a:r>
            <a:endParaRPr lang="de-DE"/>
          </a:p>
        </p:txBody>
      </p:sp>
      <p:sp>
        <p:nvSpPr>
          <p:cNvPr id="2" name="Title"/>
          <p:cNvSpPr>
            <a:spLocks noGrp="1"/>
          </p:cNvSpPr>
          <p:nvPr>
            <p:ph type="title" hasCustomPrompt="1"/>
          </p:nvPr>
        </p:nvSpPr>
        <p:spPr>
          <a:xfrm>
            <a:off x="503870" y="504000"/>
            <a:ext cx="5110669" cy="369332"/>
          </a:xfrm>
        </p:spPr>
        <p:txBody>
          <a:bodyPr/>
          <a:lstStyle/>
          <a:p>
            <a:r>
              <a:rPr lang="en-US" noProof="0"/>
              <a:t>Insert page title (sentence case)</a:t>
            </a:r>
            <a:endParaRPr lang="en-US"/>
          </a:p>
        </p:txBody>
      </p:sp>
    </p:spTree>
    <p:extLst>
      <p:ext uri="{BB962C8B-B14F-4D97-AF65-F5344CB8AC3E}">
        <p14:creationId xmlns:p14="http://schemas.microsoft.com/office/powerpoint/2010/main" val="3771507474"/>
      </p:ext>
    </p:extLst>
  </p:cSld>
  <p:clrMapOvr>
    <a:masterClrMapping/>
  </p:clrMapOvr>
  <p:extLst>
    <p:ext uri="{DCECCB84-F9BA-43D5-87BE-67443E8EF086}">
      <p15:sldGuideLst xmlns:p15="http://schemas.microsoft.com/office/powerpoint/2012/main">
        <p15:guide id="1" pos="3841">
          <p15:clr>
            <a:srgbClr val="FBAE40"/>
          </p15:clr>
        </p15:guide>
        <p15:guide id="2" orient="horz" pos="317">
          <p15:clr>
            <a:srgbClr val="FBAE40"/>
          </p15:clr>
        </p15:guide>
        <p15:guide id="3" orient="horz" pos="551">
          <p15:clr>
            <a:srgbClr val="FBAE40"/>
          </p15:clr>
        </p15:guide>
        <p15:guide id="4" orient="horz" pos="1020">
          <p15:clr>
            <a:srgbClr val="FBAE40"/>
          </p15:clr>
        </p15:guide>
        <p15:guide id="5" orient="horz" pos="3991">
          <p15:clr>
            <a:srgbClr val="FBAE40"/>
          </p15:clr>
        </p15:guide>
        <p15:guide id="6" pos="3538">
          <p15:clr>
            <a:srgbClr val="FBAE40"/>
          </p15:clr>
        </p15:guide>
        <p15:guide id="7" pos="3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제목 및 텍스트">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68"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8786616"/>
      </p:ext>
    </p:extLst>
  </p:cSld>
  <p:clrMapOvr>
    <a:masterClrMapping/>
  </p:clrMapOvr>
  <p:extLst>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sp>
        <p:nvSpPr>
          <p:cNvPr id="7" name="Pictogram Placeholder"/>
          <p:cNvSpPr>
            <a:spLocks noGrp="1"/>
          </p:cNvSpPr>
          <p:nvPr>
            <p:ph type="pic" sz="quarter" idx="16"/>
          </p:nvPr>
        </p:nvSpPr>
        <p:spPr>
          <a:xfrm>
            <a:off x="6953044" y="963000"/>
            <a:ext cx="4930716" cy="4932000"/>
          </a:xfrm>
        </p:spPr>
        <p:txBody>
          <a:bodyPr/>
          <a:lstStyle/>
          <a:p>
            <a:r>
              <a:rPr lang="en-US" altLang="ko-KR"/>
              <a:t>Click icon to add picture</a:t>
            </a:r>
            <a:endParaRPr lang="de-DE" dirty="0"/>
          </a:p>
        </p:txBody>
      </p:sp>
      <p:sp>
        <p:nvSpPr>
          <p:cNvPr id="24" name="Classification"/>
          <p:cNvSpPr txBox="1"/>
          <p:nvPr userDrawn="1"/>
        </p:nvSpPr>
        <p:spPr>
          <a:xfrm>
            <a:off x="287928" y="5093865"/>
            <a:ext cx="4203760"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a:t>INTERNAL</a:t>
            </a:r>
            <a:endParaRPr lang="en-US" sz="900" dirty="0"/>
          </a:p>
        </p:txBody>
      </p:sp>
      <p:sp>
        <p:nvSpPr>
          <p:cNvPr id="6" name="Speaker"/>
          <p:cNvSpPr>
            <a:spLocks noGrp="1"/>
          </p:cNvSpPr>
          <p:nvPr userDrawn="1">
            <p:ph type="subTitle" idx="1" hasCustomPrompt="1"/>
          </p:nvPr>
        </p:nvSpPr>
        <p:spPr bwMode="black">
          <a:xfrm>
            <a:off x="287928" y="4268508"/>
            <a:ext cx="6371771" cy="430887"/>
          </a:xfrm>
        </p:spPr>
        <p:txBody>
          <a:bodyPr wrap="square" anchor="t" anchorCtr="0">
            <a:noAutofit/>
          </a:bodyPr>
          <a:lstStyle>
            <a:lvl1pPr marL="0" marR="0" indent="0" algn="l" defTabSz="1088556"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6"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3"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6"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4"/>
          <p:cNvSpPr>
            <a:spLocks noGrp="1"/>
          </p:cNvSpPr>
          <p:nvPr>
            <p:ph type="title" hasCustomPrompt="1"/>
          </p:nvPr>
        </p:nvSpPr>
        <p:spPr>
          <a:xfrm>
            <a:off x="287926" y="2706317"/>
            <a:ext cx="6370341"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9" name="SAP Logo" descr="SAP Logo" title="SAP Logo">
            <a:extLst>
              <a:ext uri="{FF2B5EF4-FFF2-40B4-BE49-F238E27FC236}">
                <a16:creationId xmlns:a16="http://schemas.microsoft.com/office/drawing/2014/main" id="{6E13D478-79B9-4DF0-A964-50C2206E25E8}"/>
              </a:ext>
            </a:extLst>
          </p:cNvPr>
          <p:cNvPicPr>
            <a:picLocks noChangeAspect="1"/>
          </p:cNvPicPr>
          <p:nvPr userDrawn="1"/>
        </p:nvPicPr>
        <p:blipFill>
          <a:blip r:embed="rId2"/>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30480462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5"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113713247"/>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2"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70"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6523654"/>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2"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3869" y="1800000"/>
            <a:ext cx="11182288"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366177160"/>
      </p:ext>
    </p:extLst>
  </p:cSld>
  <p:clrMapOvr>
    <a:masterClrMapping/>
  </p:clrMapOvr>
  <p:extLst>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3869" y="1620000"/>
            <a:ext cx="11182288" cy="4716000"/>
          </a:xfrm>
        </p:spPr>
        <p:txBody>
          <a:bodyPr>
            <a:normAutofit/>
          </a:bodyPr>
          <a:lstStyle>
            <a:lvl1pPr marL="0" marR="0" indent="0" algn="l" defTabSz="1088556"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6"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6"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6"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2"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3869" y="3090446"/>
            <a:ext cx="11182288"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pic>
        <p:nvPicPr>
          <p:cNvPr id="3" name="SAP Logo" descr="SAP Logo" title="SAP Logo">
            <a:extLst>
              <a:ext uri="{FF2B5EF4-FFF2-40B4-BE49-F238E27FC236}">
                <a16:creationId xmlns:a16="http://schemas.microsoft.com/office/drawing/2014/main" id="{F6D9B896-F9E8-4BD5-8842-41724BE0227D}"/>
              </a:ext>
            </a:extLst>
          </p:cNvPr>
          <p:cNvPicPr>
            <a:picLocks noChangeAspect="1"/>
          </p:cNvPicPr>
          <p:nvPr userDrawn="1"/>
        </p:nvPicPr>
        <p:blipFill>
          <a:blip r:embed="rId2"/>
          <a:stretch>
            <a:fillRect/>
          </a:stretch>
        </p:blipFill>
        <p:spPr>
          <a:xfrm>
            <a:off x="9946665" y="6217668"/>
            <a:ext cx="1963124" cy="360000"/>
          </a:xfrm>
          <a:prstGeom prst="rect">
            <a:avLst/>
          </a:prstGeom>
        </p:spPr>
      </p:pic>
    </p:spTree>
    <p:extLst>
      <p:ext uri="{BB962C8B-B14F-4D97-AF65-F5344CB8AC3E}">
        <p14:creationId xmlns:p14="http://schemas.microsoft.com/office/powerpoint/2010/main" val="41095278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2000" cy="3430800"/>
          </a:xfrm>
          <a:noFill/>
        </p:spPr>
        <p:txBody>
          <a:bodyPr tIns="324000"/>
          <a:lstStyle>
            <a:lvl1pPr marL="0" marR="0" indent="0" algn="ctr" defTabSz="1088556"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6"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3869" y="1375046"/>
            <a:ext cx="11182288"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userDrawn="1">
          <p15:clr>
            <a:srgbClr val="FBAE40"/>
          </p15:clr>
        </p15:guide>
        <p15:guide id="2" pos="7362"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2"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870" y="1620000"/>
            <a:ext cx="11183565"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2" userDrawn="1">
          <p15:clr>
            <a:srgbClr val="FBAE40"/>
          </p15:clr>
        </p15:guide>
        <p15:guide id="4" orient="horz" pos="318" userDrawn="1">
          <p15:clr>
            <a:srgbClr val="FBAE40"/>
          </p15:clr>
        </p15:guide>
        <p15:guide id="5" orient="horz" pos="552" userDrawn="1">
          <p15:clr>
            <a:srgbClr val="FBAE40"/>
          </p15:clr>
        </p15:guide>
        <p15:guide id="6" orient="horz" pos="10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0820"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3871" y="1620000"/>
            <a:ext cx="5326613"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3870" y="504000"/>
            <a:ext cx="11183564"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2" userDrawn="1">
          <p15:clr>
            <a:srgbClr val="FBAE40"/>
          </p15:clr>
        </p15:guide>
        <p15:guide id="4" pos="3673" userDrawn="1">
          <p15:clr>
            <a:srgbClr val="FBAE40"/>
          </p15:clr>
        </p15:guide>
        <p15:guide id="5" pos="4006"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6406" y="6536756"/>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7" name="Copyright">
            <a:extLst>
              <a:ext uri="{FF2B5EF4-FFF2-40B4-BE49-F238E27FC236}">
                <a16:creationId xmlns:a16="http://schemas.microsoft.com/office/drawing/2014/main" id="{8913F2BC-72C3-4176-A51E-0A28984F7E82}"/>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2021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 id="2147483800" r:id="rId24"/>
    <p:sldLayoutId id="2147483801" r:id="rId25"/>
    <p:sldLayoutId id="2147483803" r:id="rId26"/>
    <p:sldLayoutId id="2147483806" r:id="rId27"/>
    <p:sldLayoutId id="2147483807" r:id="rId28"/>
    <p:sldLayoutId id="2147483808" r:id="rId29"/>
  </p:sldLayoutIdLst>
  <p:hf hdr="0" ftr="0" dt="0"/>
  <p:txStyles>
    <p:titleStyle>
      <a:lvl1pPr algn="l" defTabSz="1088556" rtl="0" eaLnBrk="1" latinLnBrk="1" hangingPunct="1">
        <a:spcBef>
          <a:spcPct val="0"/>
        </a:spcBef>
        <a:buNone/>
        <a:defRPr sz="2400" b="1" kern="1200" baseline="0">
          <a:solidFill>
            <a:schemeClr val="tx1"/>
          </a:solidFill>
          <a:latin typeface="+mj-lt"/>
          <a:ea typeface="+mj-ea"/>
          <a:cs typeface="+mj-cs"/>
        </a:defRPr>
      </a:lvl1pPr>
    </p:titleStyle>
    <p:bodyStyle>
      <a:lvl1pPr marL="0" indent="0" algn="l" defTabSz="1088556" rtl="0" eaLnBrk="1" latinLnBrk="1"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6" rtl="0" eaLnBrk="1" latinLnBrk="1"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6" rtl="0" eaLnBrk="1" latinLnBrk="1"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6" rtl="0" eaLnBrk="1" latinLnBrk="1"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6" rtl="0" eaLnBrk="1" latinLnBrk="1"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6" rtl="0" eaLnBrk="1" latinLnBrk="1"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6" rtl="0" eaLnBrk="1" latinLnBrk="1" hangingPunct="1">
        <a:spcBef>
          <a:spcPct val="20000"/>
        </a:spcBef>
        <a:buFont typeface="Arial" pitchFamily="34" charset="0"/>
        <a:buChar char="•"/>
        <a:defRPr sz="2400" kern="1200">
          <a:solidFill>
            <a:schemeClr val="tx1"/>
          </a:solidFill>
          <a:latin typeface="+mn-lt"/>
          <a:ea typeface="+mn-ea"/>
          <a:cs typeface="+mn-cs"/>
        </a:defRPr>
      </a:lvl7pPr>
      <a:lvl8pPr marL="4082091" indent="-272140" algn="l" defTabSz="1088556" rtl="0" eaLnBrk="1" latinLnBrk="1" hangingPunct="1">
        <a:spcBef>
          <a:spcPct val="20000"/>
        </a:spcBef>
        <a:buFont typeface="Arial" pitchFamily="34" charset="0"/>
        <a:buChar char="•"/>
        <a:defRPr sz="2400" kern="1200">
          <a:solidFill>
            <a:schemeClr val="tx1"/>
          </a:solidFill>
          <a:latin typeface="+mn-lt"/>
          <a:ea typeface="+mn-ea"/>
          <a:cs typeface="+mn-cs"/>
        </a:defRPr>
      </a:lvl8pPr>
      <a:lvl9pPr marL="4626371" indent="-272140" algn="l" defTabSz="1088556" rtl="0" eaLnBrk="1" latinLnBrk="1"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6" rtl="0" eaLnBrk="1" latinLnBrk="1" hangingPunct="1">
        <a:defRPr sz="2100" kern="1200">
          <a:solidFill>
            <a:schemeClr val="tx1"/>
          </a:solidFill>
          <a:latin typeface="+mn-lt"/>
          <a:ea typeface="+mn-ea"/>
          <a:cs typeface="+mn-cs"/>
        </a:defRPr>
      </a:lvl1pPr>
      <a:lvl2pPr marL="544279" algn="l" defTabSz="1088556" rtl="0" eaLnBrk="1" latinLnBrk="1" hangingPunct="1">
        <a:defRPr sz="2100" kern="1200">
          <a:solidFill>
            <a:schemeClr val="tx1"/>
          </a:solidFill>
          <a:latin typeface="+mn-lt"/>
          <a:ea typeface="+mn-ea"/>
          <a:cs typeface="+mn-cs"/>
        </a:defRPr>
      </a:lvl2pPr>
      <a:lvl3pPr marL="1088556" algn="l" defTabSz="1088556" rtl="0" eaLnBrk="1" latinLnBrk="1" hangingPunct="1">
        <a:defRPr sz="2100" kern="1200">
          <a:solidFill>
            <a:schemeClr val="tx1"/>
          </a:solidFill>
          <a:latin typeface="+mn-lt"/>
          <a:ea typeface="+mn-ea"/>
          <a:cs typeface="+mn-cs"/>
        </a:defRPr>
      </a:lvl3pPr>
      <a:lvl4pPr marL="1632837" algn="l" defTabSz="1088556" rtl="0" eaLnBrk="1" latinLnBrk="1" hangingPunct="1">
        <a:defRPr sz="2100" kern="1200">
          <a:solidFill>
            <a:schemeClr val="tx1"/>
          </a:solidFill>
          <a:latin typeface="+mn-lt"/>
          <a:ea typeface="+mn-ea"/>
          <a:cs typeface="+mn-cs"/>
        </a:defRPr>
      </a:lvl4pPr>
      <a:lvl5pPr marL="2177116" algn="l" defTabSz="1088556" rtl="0" eaLnBrk="1" latinLnBrk="1" hangingPunct="1">
        <a:defRPr sz="2100" kern="1200">
          <a:solidFill>
            <a:schemeClr val="tx1"/>
          </a:solidFill>
          <a:latin typeface="+mn-lt"/>
          <a:ea typeface="+mn-ea"/>
          <a:cs typeface="+mn-cs"/>
        </a:defRPr>
      </a:lvl5pPr>
      <a:lvl6pPr marL="2721396" algn="l" defTabSz="1088556" rtl="0" eaLnBrk="1" latinLnBrk="1" hangingPunct="1">
        <a:defRPr sz="2100" kern="1200">
          <a:solidFill>
            <a:schemeClr val="tx1"/>
          </a:solidFill>
          <a:latin typeface="+mn-lt"/>
          <a:ea typeface="+mn-ea"/>
          <a:cs typeface="+mn-cs"/>
        </a:defRPr>
      </a:lvl6pPr>
      <a:lvl7pPr marL="3265673" algn="l" defTabSz="1088556" rtl="0" eaLnBrk="1" latinLnBrk="1" hangingPunct="1">
        <a:defRPr sz="2100" kern="1200">
          <a:solidFill>
            <a:schemeClr val="tx1"/>
          </a:solidFill>
          <a:latin typeface="+mn-lt"/>
          <a:ea typeface="+mn-ea"/>
          <a:cs typeface="+mn-cs"/>
        </a:defRPr>
      </a:lvl7pPr>
      <a:lvl8pPr marL="3809954" algn="l" defTabSz="1088556" rtl="0" eaLnBrk="1" latinLnBrk="1" hangingPunct="1">
        <a:defRPr sz="2100" kern="1200">
          <a:solidFill>
            <a:schemeClr val="tx1"/>
          </a:solidFill>
          <a:latin typeface="+mn-lt"/>
          <a:ea typeface="+mn-ea"/>
          <a:cs typeface="+mn-cs"/>
        </a:defRPr>
      </a:lvl8pPr>
      <a:lvl9pPr marL="4354233" algn="l" defTabSz="1088556" rtl="0" eaLnBrk="1" latinLnBrk="1"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3870" y="1620000"/>
            <a:ext cx="11183564"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3870" y="504000"/>
            <a:ext cx="11183564"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6406" y="6536756"/>
            <a:ext cx="141027"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3925" y="6559839"/>
            <a:ext cx="381416" cy="92333"/>
          </a:xfrm>
          <a:prstGeom prst="rect">
            <a:avLst/>
          </a:prstGeom>
          <a:noFill/>
        </p:spPr>
        <p:txBody>
          <a:bodyPr wrap="none" lIns="0" tIns="0" rIns="0" bIns="0" rtlCol="0">
            <a:spAutoFit/>
          </a:bodyPr>
          <a:lstStyle/>
          <a:p>
            <a:pPr marL="0" marR="0" indent="0" algn="l" defTabSz="1088556"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3870" y="6559839"/>
            <a:ext cx="2269088" cy="92333"/>
          </a:xfrm>
          <a:prstGeom prst="rect">
            <a:avLst/>
          </a:prstGeom>
          <a:noFill/>
        </p:spPr>
        <p:txBody>
          <a:bodyPr wrap="square" lIns="0" tIns="0" rIns="0" bIns="0" rtlCol="0">
            <a:spAutoFit/>
          </a:bodyPr>
          <a:lstStyle/>
          <a:p>
            <a:pPr marL="84121" marR="0" indent="-84121" algn="l" defTabSz="1088556"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031361106"/>
      </p:ext>
    </p:extLst>
  </p:cSld>
  <p:clrMap bg1="dk1" tx1="lt1" bg2="dk2" tx2="lt2" accent1="accent1" accent2="accent2" accent3="accent3" accent4="accent4" accent5="accent5" accent6="accent6" hlink="hlink" folHlink="folHlink"/>
  <p:sldLayoutIdLst>
    <p:sldLayoutId id="2147483789" r:id="rId1"/>
    <p:sldLayoutId id="2147483791" r:id="rId2"/>
    <p:sldLayoutId id="2147483798" r:id="rId3"/>
  </p:sldLayoutIdLst>
  <p:hf hdr="0" ftr="0" dt="0"/>
  <p:txStyles>
    <p:titleStyle>
      <a:lvl1pPr algn="l" defTabSz="1088556"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6"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6"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6"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6"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6"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1" indent="-272140" algn="l" defTabSz="108855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1" indent="-272140" algn="l" defTabSz="108855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6" rtl="0" eaLnBrk="1" latinLnBrk="0" hangingPunct="1">
        <a:defRPr sz="2100" kern="1200">
          <a:solidFill>
            <a:schemeClr val="tx1"/>
          </a:solidFill>
          <a:latin typeface="+mn-lt"/>
          <a:ea typeface="+mn-ea"/>
          <a:cs typeface="+mn-cs"/>
        </a:defRPr>
      </a:lvl1pPr>
      <a:lvl2pPr marL="544279" algn="l" defTabSz="1088556" rtl="0" eaLnBrk="1" latinLnBrk="0" hangingPunct="1">
        <a:defRPr sz="2100" kern="1200">
          <a:solidFill>
            <a:schemeClr val="tx1"/>
          </a:solidFill>
          <a:latin typeface="+mn-lt"/>
          <a:ea typeface="+mn-ea"/>
          <a:cs typeface="+mn-cs"/>
        </a:defRPr>
      </a:lvl2pPr>
      <a:lvl3pPr marL="1088556" algn="l" defTabSz="1088556" rtl="0" eaLnBrk="1" latinLnBrk="0" hangingPunct="1">
        <a:defRPr sz="2100" kern="1200">
          <a:solidFill>
            <a:schemeClr val="tx1"/>
          </a:solidFill>
          <a:latin typeface="+mn-lt"/>
          <a:ea typeface="+mn-ea"/>
          <a:cs typeface="+mn-cs"/>
        </a:defRPr>
      </a:lvl3pPr>
      <a:lvl4pPr marL="1632837" algn="l" defTabSz="1088556" rtl="0" eaLnBrk="1" latinLnBrk="0" hangingPunct="1">
        <a:defRPr sz="2100" kern="1200">
          <a:solidFill>
            <a:schemeClr val="tx1"/>
          </a:solidFill>
          <a:latin typeface="+mn-lt"/>
          <a:ea typeface="+mn-ea"/>
          <a:cs typeface="+mn-cs"/>
        </a:defRPr>
      </a:lvl4pPr>
      <a:lvl5pPr marL="2177116" algn="l" defTabSz="1088556" rtl="0" eaLnBrk="1" latinLnBrk="0" hangingPunct="1">
        <a:defRPr sz="2100" kern="1200">
          <a:solidFill>
            <a:schemeClr val="tx1"/>
          </a:solidFill>
          <a:latin typeface="+mn-lt"/>
          <a:ea typeface="+mn-ea"/>
          <a:cs typeface="+mn-cs"/>
        </a:defRPr>
      </a:lvl5pPr>
      <a:lvl6pPr marL="2721396" algn="l" defTabSz="1088556" rtl="0" eaLnBrk="1" latinLnBrk="0" hangingPunct="1">
        <a:defRPr sz="2100" kern="1200">
          <a:solidFill>
            <a:schemeClr val="tx1"/>
          </a:solidFill>
          <a:latin typeface="+mn-lt"/>
          <a:ea typeface="+mn-ea"/>
          <a:cs typeface="+mn-cs"/>
        </a:defRPr>
      </a:lvl6pPr>
      <a:lvl7pPr marL="3265673" algn="l" defTabSz="1088556" rtl="0" eaLnBrk="1" latinLnBrk="0" hangingPunct="1">
        <a:defRPr sz="2100" kern="1200">
          <a:solidFill>
            <a:schemeClr val="tx1"/>
          </a:solidFill>
          <a:latin typeface="+mn-lt"/>
          <a:ea typeface="+mn-ea"/>
          <a:cs typeface="+mn-cs"/>
        </a:defRPr>
      </a:lvl7pPr>
      <a:lvl8pPr marL="3809954" algn="l" defTabSz="1088556" rtl="0" eaLnBrk="1" latinLnBrk="0" hangingPunct="1">
        <a:defRPr sz="2100" kern="1200">
          <a:solidFill>
            <a:schemeClr val="tx1"/>
          </a:solidFill>
          <a:latin typeface="+mn-lt"/>
          <a:ea typeface="+mn-ea"/>
          <a:cs typeface="+mn-cs"/>
        </a:defRPr>
      </a:lvl8pPr>
      <a:lvl9pPr marL="4354233" algn="l" defTabSz="1088556" rtl="0" eaLnBrk="1" latinLnBrk="0" hangingPunct="1">
        <a:defRPr sz="21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sv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png"/><Relationship Id="rId4" Type="http://schemas.microsoft.com/office/2007/relationships/hdphoto" Target="../media/hdphoto1.wdp"/><Relationship Id="rId9" Type="http://schemas.openxmlformats.org/officeDocument/2006/relationships/image" Target="../media/image45.png"/><Relationship Id="rId1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9.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48.png"/><Relationship Id="rId17" Type="http://schemas.microsoft.com/office/2007/relationships/hdphoto" Target="../media/hdphoto7.wdp"/><Relationship Id="rId2" Type="http://schemas.openxmlformats.org/officeDocument/2006/relationships/notesSlide" Target="../notesSlides/notesSlide13.xml"/><Relationship Id="rId16" Type="http://schemas.microsoft.com/office/2007/relationships/hdphoto" Target="../media/hdphoto6.wdp"/><Relationship Id="rId1" Type="http://schemas.openxmlformats.org/officeDocument/2006/relationships/slideLayout" Target="../slideLayouts/slideLayout7.xml"/><Relationship Id="rId6" Type="http://schemas.openxmlformats.org/officeDocument/2006/relationships/image" Target="../media/image55.png"/><Relationship Id="rId11" Type="http://schemas.microsoft.com/office/2007/relationships/hdphoto" Target="../media/hdphoto5.wdp"/><Relationship Id="rId5" Type="http://schemas.openxmlformats.org/officeDocument/2006/relationships/image" Target="../media/image54.png"/><Relationship Id="rId15" Type="http://schemas.openxmlformats.org/officeDocument/2006/relationships/image" Target="../media/image58.png"/><Relationship Id="rId10" Type="http://schemas.microsoft.com/office/2007/relationships/hdphoto" Target="../media/hdphoto4.wdp"/><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9.xml"/><Relationship Id="rId7" Type="http://schemas.openxmlformats.org/officeDocument/2006/relationships/image" Target="../media/image29.png"/><Relationship Id="rId2" Type="http://schemas.openxmlformats.org/officeDocument/2006/relationships/customXml" Target="../../customXml/item3.xml"/><Relationship Id="rId1" Type="http://schemas.openxmlformats.org/officeDocument/2006/relationships/customXml" Target="../../customXml/item4.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hyperlink" Target="https://cap.cloud.sap/docs/about/#agnostic-approach" TargetMode="External"/><Relationship Id="rId3" Type="http://schemas.openxmlformats.org/officeDocument/2006/relationships/hyperlink" Target="https://cap.cloud.sap/docs/about/#about-cap" TargetMode="External"/><Relationship Id="rId7" Type="http://schemas.openxmlformats.org/officeDocument/2006/relationships/hyperlink" Target="https://cap.cloud.sap/docs/about/#grow-as-you-go" TargetMode="External"/><Relationship Id="rId2" Type="http://schemas.openxmlformats.org/officeDocument/2006/relationships/notesSlide" Target="../notesSlides/notesSlide4.xml"/><Relationship Id="rId1" Type="http://schemas.openxmlformats.org/officeDocument/2006/relationships/slideLayout" Target="../slideLayouts/slideLayout28.xml"/><Relationship Id="rId6" Type="http://schemas.openxmlformats.org/officeDocument/2006/relationships/hyperlink" Target="https://cap.cloud.sap/docs/about/#domain-modeling" TargetMode="External"/><Relationship Id="rId11" Type="http://schemas.openxmlformats.org/officeDocument/2006/relationships/image" Target="../media/image31.png"/><Relationship Id="rId5" Type="http://schemas.openxmlformats.org/officeDocument/2006/relationships/hyperlink" Target="https://cap.cloud.sap/docs/about/#generic-providers" TargetMode="External"/><Relationship Id="rId10" Type="http://schemas.openxmlformats.org/officeDocument/2006/relationships/image" Target="../media/image30.png"/><Relationship Id="rId4" Type="http://schemas.openxmlformats.org/officeDocument/2006/relationships/hyperlink" Target="https://cap.cloud.sap/docs/about/#enterprise-best-practices" TargetMode="External"/><Relationship Id="rId9" Type="http://schemas.openxmlformats.org/officeDocument/2006/relationships/hyperlink" Target="https://blogs.sap.com/2018/06/05/introducing-the-new-application-programming-model-for-sap-cloud-platform/"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peaker"/>
          <p:cNvSpPr>
            <a:spLocks noGrp="1"/>
          </p:cNvSpPr>
          <p:nvPr>
            <p:ph type="subTitle" idx="1"/>
          </p:nvPr>
        </p:nvSpPr>
        <p:spPr bwMode="gray">
          <a:xfrm>
            <a:off x="286413" y="5130492"/>
            <a:ext cx="10899174" cy="430887"/>
          </a:xfrm>
        </p:spPr>
        <p:txBody>
          <a:bodyPr/>
          <a:lstStyle/>
          <a:p>
            <a:r>
              <a:rPr lang="en-US" altLang="ko-KR" dirty="0" err="1">
                <a:latin typeface="Malgun Gothic" panose="020B0503020000020004" pitchFamily="34" charset="-127"/>
                <a:ea typeface="Malgun Gothic" panose="020B0503020000020004" pitchFamily="34" charset="-127"/>
                <a:cs typeface="Calibri" panose="020F0502020204030204" pitchFamily="34" charset="0"/>
              </a:rPr>
              <a:t>Jungwoo</a:t>
            </a:r>
            <a:r>
              <a:rPr lang="en-US" altLang="ko-KR" dirty="0">
                <a:latin typeface="Malgun Gothic" panose="020B0503020000020004" pitchFamily="34" charset="-127"/>
                <a:ea typeface="Malgun Gothic" panose="020B0503020000020004" pitchFamily="34" charset="-127"/>
                <a:cs typeface="Calibri" panose="020F0502020204030204" pitchFamily="34" charset="0"/>
              </a:rPr>
              <a:t> Han </a:t>
            </a:r>
          </a:p>
          <a:p>
            <a:r>
              <a:rPr lang="en-US" altLang="ko-KR" dirty="0">
                <a:latin typeface="Malgun Gothic" panose="020B0503020000020004" pitchFamily="34" charset="-127"/>
                <a:ea typeface="Malgun Gothic" panose="020B0503020000020004" pitchFamily="34" charset="-127"/>
                <a:cs typeface="Calibri" panose="020F0502020204030204" pitchFamily="34" charset="0"/>
              </a:rPr>
              <a:t>Digital Platform</a:t>
            </a:r>
          </a:p>
          <a:p>
            <a:r>
              <a:rPr lang="en-US" altLang="ko-KR" dirty="0">
                <a:latin typeface="Malgun Gothic" panose="020B0503020000020004" pitchFamily="34" charset="-127"/>
                <a:ea typeface="Malgun Gothic" panose="020B0503020000020004" pitchFamily="34" charset="-127"/>
                <a:cs typeface="Calibri" panose="020F0502020204030204" pitchFamily="34" charset="0"/>
              </a:rPr>
              <a:t>SAP Korea</a:t>
            </a:r>
          </a:p>
          <a:p>
            <a:endParaRPr lang="en-US" altLang="ko-KR" dirty="0">
              <a:latin typeface="Malgun Gothic" panose="020B0503020000020004" pitchFamily="34" charset="-127"/>
              <a:ea typeface="Malgun Gothic" panose="020B0503020000020004" pitchFamily="34" charset="-127"/>
              <a:cs typeface="Calibri" panose="020F0502020204030204" pitchFamily="34" charset="0"/>
            </a:endParaRPr>
          </a:p>
        </p:txBody>
      </p:sp>
      <p:sp>
        <p:nvSpPr>
          <p:cNvPr id="8" name="Presentation Title"/>
          <p:cNvSpPr>
            <a:spLocks noGrp="1"/>
          </p:cNvSpPr>
          <p:nvPr>
            <p:ph type="title"/>
          </p:nvPr>
        </p:nvSpPr>
        <p:spPr bwMode="gray">
          <a:xfrm>
            <a:off x="286413" y="4024430"/>
            <a:ext cx="11374284" cy="997196"/>
          </a:xfrm>
        </p:spPr>
        <p:txBody>
          <a:bodyPr/>
          <a:lstStyle/>
          <a:p>
            <a:r>
              <a:rPr lang="en-US" altLang="ko-KR" sz="2800" dirty="0">
                <a:latin typeface="Malgun Gothic" panose="020B0503020000020004" pitchFamily="34" charset="-127"/>
                <a:ea typeface="Malgun Gothic" panose="020B0503020000020004" pitchFamily="34" charset="-127"/>
                <a:cs typeface="Calibri" panose="020F0502020204030204" pitchFamily="34" charset="0"/>
              </a:rPr>
              <a:t>SAP BTP</a:t>
            </a:r>
            <a:r>
              <a:rPr lang="ko-KR" altLang="en-US" sz="2800" dirty="0">
                <a:latin typeface="Malgun Gothic" panose="020B0503020000020004" pitchFamily="34" charset="-127"/>
                <a:ea typeface="Malgun Gothic" panose="020B0503020000020004" pitchFamily="34" charset="-127"/>
                <a:cs typeface="Calibri" panose="020F0502020204030204" pitchFamily="34" charset="0"/>
              </a:rPr>
              <a:t> </a:t>
            </a:r>
            <a:r>
              <a:rPr lang="en-US" altLang="ko-KR" sz="2800" dirty="0">
                <a:latin typeface="Malgun Gothic" panose="020B0503020000020004" pitchFamily="34" charset="-127"/>
                <a:ea typeface="Malgun Gothic" panose="020B0503020000020004" pitchFamily="34" charset="-127"/>
                <a:cs typeface="Calibri" panose="020F0502020204030204" pitchFamily="34" charset="0"/>
              </a:rPr>
              <a:t>Development framework(C.A.P)</a:t>
            </a:r>
            <a:br>
              <a:rPr lang="en-US" altLang="ko-KR" sz="2800" dirty="0">
                <a:latin typeface="Malgun Gothic" panose="020B0503020000020004" pitchFamily="34" charset="-127"/>
                <a:ea typeface="Malgun Gothic" panose="020B0503020000020004" pitchFamily="34" charset="-127"/>
                <a:cs typeface="Calibri" panose="020F0502020204030204" pitchFamily="34" charset="0"/>
              </a:rPr>
            </a:br>
            <a:br>
              <a:rPr lang="en-US" altLang="ko-KR" sz="1800" dirty="0">
                <a:latin typeface="Malgun Gothic" panose="020B0503020000020004" pitchFamily="34" charset="-127"/>
                <a:ea typeface="Malgun Gothic" panose="020B0503020000020004" pitchFamily="34" charset="-127"/>
                <a:cs typeface="Calibri" panose="020F0502020204030204" pitchFamily="34" charset="0"/>
              </a:rPr>
            </a:br>
            <a:r>
              <a:rPr lang="en-US" altLang="ko-KR" sz="1800" dirty="0">
                <a:latin typeface="Malgun Gothic" panose="020B0503020000020004" pitchFamily="34" charset="-127"/>
                <a:ea typeface="Malgun Gothic" panose="020B0503020000020004" pitchFamily="34" charset="-127"/>
                <a:cs typeface="Calibri" panose="020F0502020204030204" pitchFamily="34" charset="0"/>
              </a:rPr>
              <a:t>CAP </a:t>
            </a:r>
            <a:r>
              <a:rPr lang="en-US" altLang="ko-KR" sz="1800" dirty="0">
                <a:latin typeface="Malgun Gothic" panose="020B0503020000020004" pitchFamily="34" charset="-127"/>
                <a:ea typeface="Malgun Gothic" panose="020B0503020000020004" pitchFamily="34" charset="-127"/>
                <a:cs typeface="Calibri" panose="020F0502020204030204" pitchFamily="34" charset="0"/>
                <a:sym typeface="Wingdings" pitchFamily="2" charset="2"/>
              </a:rPr>
              <a:t> Cloud Application Programming</a:t>
            </a:r>
            <a:endParaRPr lang="de-DE" dirty="0">
              <a:solidFill>
                <a:schemeClr val="accent1"/>
              </a:solidFill>
              <a:latin typeface="Malgun Gothic" panose="020B0503020000020004" pitchFamily="34" charset="-127"/>
              <a:ea typeface="Malgun Gothic" panose="020B0503020000020004" pitchFamily="34" charset="-127"/>
              <a:cs typeface="Calibri" panose="020F0502020204030204" pitchFamily="34" charset="0"/>
            </a:endParaRPr>
          </a:p>
        </p:txBody>
      </p:sp>
      <p:pic>
        <p:nvPicPr>
          <p:cNvPr id="7" name="Picture Placeholder 5">
            <a:extLst>
              <a:ext uri="{FF2B5EF4-FFF2-40B4-BE49-F238E27FC236}">
                <a16:creationId xmlns:a16="http://schemas.microsoft.com/office/drawing/2014/main" id="{70D4CD66-3C88-44E7-AF1E-C9C245083B61}"/>
              </a:ext>
            </a:extLst>
          </p:cNvPr>
          <p:cNvPicPr>
            <a:picLocks noGrp="1" noChangeAspect="1"/>
          </p:cNvPicPr>
          <p:nvPr>
            <p:ph type="pic" sz="quarter" idx="12"/>
          </p:nvPr>
        </p:nvPicPr>
        <p:blipFill>
          <a:blip r:embed="rId3"/>
          <a:srcRect t="28892" b="28892"/>
          <a:stretch>
            <a:fillRect/>
          </a:stretch>
        </p:blipFill>
        <p:spPr bwMode="gray">
          <a:xfrm>
            <a:off x="0" y="0"/>
            <a:ext cx="12192000" cy="3430588"/>
          </a:xfrm>
          <a:prstGeom prst="rect">
            <a:avLst/>
          </a:prstGeom>
          <a:solidFill>
            <a:schemeClr val="tx2">
              <a:alpha val="70000"/>
            </a:schemeClr>
          </a:solidFill>
        </p:spPr>
      </p:pic>
    </p:spTree>
    <p:extLst>
      <p:ext uri="{BB962C8B-B14F-4D97-AF65-F5344CB8AC3E}">
        <p14:creationId xmlns:p14="http://schemas.microsoft.com/office/powerpoint/2010/main" val="32621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84D41-249A-7548-A0B8-56E5FAFCB9BD}"/>
              </a:ext>
            </a:extLst>
          </p:cNvPr>
          <p:cNvSpPr>
            <a:spLocks noGrp="1"/>
          </p:cNvSpPr>
          <p:nvPr>
            <p:ph type="title"/>
          </p:nvPr>
        </p:nvSpPr>
        <p:spPr>
          <a:xfrm>
            <a:off x="503870" y="504000"/>
            <a:ext cx="11183564" cy="369332"/>
          </a:xfrm>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kern="0" dirty="0">
                <a:ea typeface="Arial Unicode MS" pitchFamily="34" charset="-128"/>
                <a:cs typeface="Arial Unicode MS" pitchFamily="34" charset="-128"/>
              </a:rPr>
              <a:t>Domain Modeling</a:t>
            </a:r>
            <a:endParaRPr lang="en-US" dirty="0"/>
          </a:p>
        </p:txBody>
      </p:sp>
      <p:sp>
        <p:nvSpPr>
          <p:cNvPr id="69" name="Rectangle 68">
            <a:extLst>
              <a:ext uri="{FF2B5EF4-FFF2-40B4-BE49-F238E27FC236}">
                <a16:creationId xmlns:a16="http://schemas.microsoft.com/office/drawing/2014/main" id="{21AE5D8F-F58D-9940-A840-6BFCB306BA4D}"/>
              </a:ext>
            </a:extLst>
          </p:cNvPr>
          <p:cNvSpPr/>
          <p:nvPr/>
        </p:nvSpPr>
        <p:spPr>
          <a:xfrm>
            <a:off x="6623512" y="2921155"/>
            <a:ext cx="3709899" cy="646074"/>
          </a:xfrm>
          <a:prstGeom prst="rect">
            <a:avLst/>
          </a:prstGeom>
          <a:noFill/>
        </p:spPr>
        <p:txBody>
          <a:bodyPr wrap="square">
            <a:spAutoFit/>
          </a:bodyPr>
          <a:lstStyle/>
          <a:p>
            <a:pPr marL="406278" indent="-399930">
              <a:defRPr/>
            </a:pPr>
            <a:r>
              <a:rPr lang="en-US" sz="1799" dirty="0" err="1">
                <a:solidFill>
                  <a:schemeClr val="tx1">
                    <a:lumMod val="75000"/>
                    <a:lumOff val="25000"/>
                  </a:schemeClr>
                </a:solidFill>
                <a:latin typeface="Avenir Next" panose="020B0503020202020204" pitchFamily="34" charset="0"/>
              </a:rPr>
              <a:t>도메인</a:t>
            </a:r>
            <a:r>
              <a:rPr lang="en-US" sz="1799" dirty="0">
                <a:solidFill>
                  <a:schemeClr val="tx1">
                    <a:lumMod val="75000"/>
                    <a:lumOff val="25000"/>
                  </a:schemeClr>
                </a:solidFill>
                <a:latin typeface="Avenir Next" panose="020B0503020202020204" pitchFamily="34" charset="0"/>
              </a:rPr>
              <a:t> </a:t>
            </a:r>
            <a:r>
              <a:rPr lang="ko-KR" altLang="en-US" sz="1799" dirty="0">
                <a:solidFill>
                  <a:schemeClr val="tx1">
                    <a:lumMod val="75000"/>
                    <a:lumOff val="25000"/>
                  </a:schemeClr>
                </a:solidFill>
                <a:latin typeface="Avenir Next" panose="020B0503020202020204" pitchFamily="34" charset="0"/>
              </a:rPr>
              <a:t>모델링 정의 </a:t>
            </a:r>
            <a:r>
              <a:rPr lang="en-US" altLang="ko-KR" sz="1799" dirty="0">
                <a:solidFill>
                  <a:schemeClr val="tx1">
                    <a:lumMod val="75000"/>
                    <a:lumOff val="25000"/>
                  </a:schemeClr>
                </a:solidFill>
                <a:latin typeface="Avenir Next" panose="020B0503020202020204" pitchFamily="34" charset="0"/>
              </a:rPr>
              <a:t>&amp;</a:t>
            </a:r>
            <a:r>
              <a:rPr lang="ko-KR" altLang="en-US" sz="1799" dirty="0">
                <a:solidFill>
                  <a:schemeClr val="tx1">
                    <a:lumMod val="75000"/>
                    <a:lumOff val="25000"/>
                  </a:schemeClr>
                </a:solidFill>
                <a:latin typeface="Avenir Next" panose="020B0503020202020204" pitchFamily="34" charset="0"/>
              </a:rPr>
              <a:t> 개발</a:t>
            </a:r>
            <a:r>
              <a:rPr lang="en-US" sz="1799" dirty="0" err="1">
                <a:solidFill>
                  <a:schemeClr val="tx1">
                    <a:lumMod val="75000"/>
                    <a:lumOff val="25000"/>
                  </a:schemeClr>
                </a:solidFill>
                <a:latin typeface="Avenir Next" panose="020B0503020202020204" pitchFamily="34" charset="0"/>
              </a:rPr>
              <a:t>에</a:t>
            </a:r>
            <a:r>
              <a:rPr lang="en-US" sz="1799" dirty="0">
                <a:solidFill>
                  <a:schemeClr val="tx1">
                    <a:lumMod val="75000"/>
                    <a:lumOff val="25000"/>
                  </a:schemeClr>
                </a:solidFill>
                <a:latin typeface="Avenir Next" panose="020B0503020202020204" pitchFamily="34" charset="0"/>
              </a:rPr>
              <a:t> </a:t>
            </a:r>
            <a:r>
              <a:rPr lang="ko-KR" altLang="en-US" sz="1799" dirty="0">
                <a:solidFill>
                  <a:schemeClr val="tx1">
                    <a:lumMod val="75000"/>
                    <a:lumOff val="25000"/>
                  </a:schemeClr>
                </a:solidFill>
                <a:latin typeface="Avenir Next" panose="020B0503020202020204" pitchFamily="34" charset="0"/>
              </a:rPr>
              <a:t>집중</a:t>
            </a:r>
            <a:r>
              <a:rPr lang="en-US" altLang="ko-KR" sz="1799" dirty="0">
                <a:solidFill>
                  <a:schemeClr val="tx1">
                    <a:lumMod val="75000"/>
                    <a:lumOff val="25000"/>
                  </a:schemeClr>
                </a:solidFill>
                <a:latin typeface="Avenir Next" panose="020B0503020202020204" pitchFamily="34" charset="0"/>
              </a:rPr>
              <a:t>.</a:t>
            </a:r>
          </a:p>
          <a:p>
            <a:pPr marL="406278" indent="-399930">
              <a:defRPr/>
            </a:pPr>
            <a:r>
              <a:rPr lang="en-US" sz="1799" dirty="0">
                <a:solidFill>
                  <a:schemeClr val="tx1">
                    <a:lumMod val="75000"/>
                    <a:lumOff val="25000"/>
                  </a:schemeClr>
                </a:solidFill>
                <a:latin typeface="Avenir Next" panose="020B0503020202020204" pitchFamily="34" charset="0"/>
              </a:rPr>
              <a:t>Low-level tech </a:t>
            </a:r>
            <a:r>
              <a:rPr lang="en-US" sz="1799" dirty="0">
                <a:solidFill>
                  <a:schemeClr val="tx1">
                    <a:lumMod val="75000"/>
                    <a:lumOff val="25000"/>
                  </a:schemeClr>
                </a:solidFill>
                <a:latin typeface="Avenir Next" panose="020B0503020202020204" pitchFamily="34" charset="0"/>
                <a:sym typeface="Wingdings" pitchFamily="2" charset="2"/>
              </a:rPr>
              <a:t> SAP CAP</a:t>
            </a:r>
            <a:endParaRPr lang="en-US" sz="1799" dirty="0">
              <a:solidFill>
                <a:schemeClr val="tx1">
                  <a:lumMod val="75000"/>
                  <a:lumOff val="25000"/>
                </a:schemeClr>
              </a:solidFill>
              <a:latin typeface="Avenir Next" panose="020B0503020202020204" pitchFamily="34" charset="0"/>
            </a:endParaRPr>
          </a:p>
        </p:txBody>
      </p:sp>
      <p:pic>
        <p:nvPicPr>
          <p:cNvPr id="12" name="Picture 11">
            <a:extLst>
              <a:ext uri="{FF2B5EF4-FFF2-40B4-BE49-F238E27FC236}">
                <a16:creationId xmlns:a16="http://schemas.microsoft.com/office/drawing/2014/main" id="{DA17EAA5-A7E2-0E48-8198-19F06390D4A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52752" y="1574031"/>
            <a:ext cx="4540088" cy="4093215"/>
          </a:xfrm>
          <a:prstGeom prst="rect">
            <a:avLst/>
          </a:prstGeom>
        </p:spPr>
      </p:pic>
    </p:spTree>
    <p:extLst>
      <p:ext uri="{BB962C8B-B14F-4D97-AF65-F5344CB8AC3E}">
        <p14:creationId xmlns:p14="http://schemas.microsoft.com/office/powerpoint/2010/main" val="2465254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61165-2188-B245-9278-4EAC6AE7E507}"/>
              </a:ext>
            </a:extLst>
          </p:cNvPr>
          <p:cNvSpPr>
            <a:spLocks noGrp="1"/>
          </p:cNvSpPr>
          <p:nvPr>
            <p:ph type="title"/>
          </p:nvPr>
        </p:nvSpPr>
        <p:spPr>
          <a:xfrm>
            <a:off x="591519" y="580048"/>
            <a:ext cx="10152574" cy="369332"/>
          </a:xfrm>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Domain Modeling</a:t>
            </a:r>
            <a:endParaRPr lang="en-GB" dirty="0"/>
          </a:p>
        </p:txBody>
      </p:sp>
      <p:sp>
        <p:nvSpPr>
          <p:cNvPr id="14" name="Chevron 13">
            <a:extLst>
              <a:ext uri="{FF2B5EF4-FFF2-40B4-BE49-F238E27FC236}">
                <a16:creationId xmlns:a16="http://schemas.microsoft.com/office/drawing/2014/main" id="{9951FBAD-752B-6A49-B831-E0DC17E6353E}"/>
              </a:ext>
            </a:extLst>
          </p:cNvPr>
          <p:cNvSpPr/>
          <p:nvPr/>
        </p:nvSpPr>
        <p:spPr bwMode="gray">
          <a:xfrm>
            <a:off x="1193296" y="1489876"/>
            <a:ext cx="4189346" cy="1195358"/>
          </a:xfrm>
          <a:custGeom>
            <a:avLst/>
            <a:gdLst>
              <a:gd name="connsiteX0" fmla="*/ 0 w 4134596"/>
              <a:gd name="connsiteY0" fmla="*/ 0 h 1189844"/>
              <a:gd name="connsiteX1" fmla="*/ 3673877 w 4134596"/>
              <a:gd name="connsiteY1" fmla="*/ 0 h 1189844"/>
              <a:gd name="connsiteX2" fmla="*/ 4134596 w 4134596"/>
              <a:gd name="connsiteY2" fmla="*/ 594922 h 1189844"/>
              <a:gd name="connsiteX3" fmla="*/ 3673877 w 4134596"/>
              <a:gd name="connsiteY3" fmla="*/ 1189844 h 1189844"/>
              <a:gd name="connsiteX4" fmla="*/ 0 w 4134596"/>
              <a:gd name="connsiteY4" fmla="*/ 1189844 h 1189844"/>
              <a:gd name="connsiteX5" fmla="*/ 460719 w 4134596"/>
              <a:gd name="connsiteY5" fmla="*/ 594922 h 1189844"/>
              <a:gd name="connsiteX6" fmla="*/ 0 w 4134596"/>
              <a:gd name="connsiteY6" fmla="*/ 0 h 1189844"/>
              <a:gd name="connsiteX0" fmla="*/ 0 w 4134596"/>
              <a:gd name="connsiteY0" fmla="*/ 0 h 1189844"/>
              <a:gd name="connsiteX1" fmla="*/ 3673877 w 4134596"/>
              <a:gd name="connsiteY1" fmla="*/ 0 h 1189844"/>
              <a:gd name="connsiteX2" fmla="*/ 4134596 w 4134596"/>
              <a:gd name="connsiteY2" fmla="*/ 594922 h 1189844"/>
              <a:gd name="connsiteX3" fmla="*/ 3673877 w 4134596"/>
              <a:gd name="connsiteY3" fmla="*/ 1189844 h 1189844"/>
              <a:gd name="connsiteX4" fmla="*/ 223365 w 4134596"/>
              <a:gd name="connsiteY4" fmla="*/ 1189844 h 1189844"/>
              <a:gd name="connsiteX5" fmla="*/ 460719 w 4134596"/>
              <a:gd name="connsiteY5" fmla="*/ 594922 h 1189844"/>
              <a:gd name="connsiteX6" fmla="*/ 0 w 4134596"/>
              <a:gd name="connsiteY6" fmla="*/ 0 h 1189844"/>
              <a:gd name="connsiteX0" fmla="*/ 0 w 4134596"/>
              <a:gd name="connsiteY0" fmla="*/ 0 h 1195669"/>
              <a:gd name="connsiteX1" fmla="*/ 3673877 w 4134596"/>
              <a:gd name="connsiteY1" fmla="*/ 0 h 1195669"/>
              <a:gd name="connsiteX2" fmla="*/ 4134596 w 4134596"/>
              <a:gd name="connsiteY2" fmla="*/ 594922 h 1195669"/>
              <a:gd name="connsiteX3" fmla="*/ 3673877 w 4134596"/>
              <a:gd name="connsiteY3" fmla="*/ 1189844 h 1195669"/>
              <a:gd name="connsiteX4" fmla="*/ 321057 w 4134596"/>
              <a:gd name="connsiteY4" fmla="*/ 1195669 h 1195669"/>
              <a:gd name="connsiteX5" fmla="*/ 460719 w 4134596"/>
              <a:gd name="connsiteY5" fmla="*/ 594922 h 1195669"/>
              <a:gd name="connsiteX6" fmla="*/ 0 w 4134596"/>
              <a:gd name="connsiteY6" fmla="*/ 0 h 119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4596" h="1195669">
                <a:moveTo>
                  <a:pt x="0" y="0"/>
                </a:moveTo>
                <a:lnTo>
                  <a:pt x="3673877" y="0"/>
                </a:lnTo>
                <a:lnTo>
                  <a:pt x="4134596" y="594922"/>
                </a:lnTo>
                <a:lnTo>
                  <a:pt x="3673877" y="1189844"/>
                </a:lnTo>
                <a:lnTo>
                  <a:pt x="321057" y="1195669"/>
                </a:lnTo>
                <a:lnTo>
                  <a:pt x="460719" y="594922"/>
                </a:lnTo>
                <a:lnTo>
                  <a:pt x="0" y="0"/>
                </a:lnTo>
                <a:close/>
              </a:path>
            </a:pathLst>
          </a:custGeom>
          <a:solidFill>
            <a:schemeClr val="accent1">
              <a:lumMod val="20000"/>
              <a:lumOff val="8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C4ED3DA-19C3-A149-8F3D-7B424B737313}"/>
              </a:ext>
            </a:extLst>
          </p:cNvPr>
          <p:cNvSpPr txBox="1"/>
          <p:nvPr/>
        </p:nvSpPr>
        <p:spPr>
          <a:xfrm>
            <a:off x="1559590" y="1600257"/>
            <a:ext cx="4129015" cy="2677656"/>
          </a:xfrm>
          <a:prstGeom prst="rect">
            <a:avLst/>
          </a:prstGeom>
          <a:noFill/>
        </p:spPr>
        <p:txBody>
          <a:bodyPr wrap="none" lIns="0" tIns="0" rIns="0" bIns="0" rtlCol="0">
            <a:spAutoFit/>
          </a:bodyPr>
          <a:lstStyle/>
          <a:p>
            <a:pPr fontAlgn="base">
              <a:spcBef>
                <a:spcPts val="1799"/>
              </a:spcBef>
              <a:spcAft>
                <a:spcPct val="0"/>
              </a:spcAft>
              <a:buClr>
                <a:srgbClr val="F0AB00"/>
              </a:buClr>
              <a:buSzPct val="80000"/>
              <a:defRPr/>
            </a:pPr>
            <a:r>
              <a:rPr lang="en-US" sz="1600" kern="0" dirty="0">
                <a:solidFill>
                  <a:srgbClr val="000000"/>
                </a:solidFill>
                <a:latin typeface="Avenir Next Medium" panose="020B0503020202020204" pitchFamily="34" charset="0"/>
                <a:ea typeface="Arial Unicode MS" pitchFamily="34" charset="-128"/>
                <a:cs typeface="Arial Unicode MS" pitchFamily="34" charset="-128"/>
              </a:rPr>
              <a:t>Conceptual</a:t>
            </a:r>
            <a:r>
              <a:rPr lang="en-US" sz="1600" kern="0" dirty="0">
                <a:solidFill>
                  <a:srgbClr val="000000"/>
                </a:solidFill>
                <a:latin typeface="Avenir Next" panose="020B0503020202020204" pitchFamily="34" charset="0"/>
                <a:ea typeface="Arial Unicode MS" pitchFamily="34" charset="-128"/>
                <a:cs typeface="Arial Unicode MS" pitchFamily="34" charset="-128"/>
              </a:rPr>
              <a:t> Modelling Language</a:t>
            </a:r>
          </a:p>
          <a:p>
            <a:pPr marL="271382" lvl="1" indent="-177747" fontAlgn="base">
              <a:spcBef>
                <a:spcPts val="1200"/>
              </a:spcBef>
              <a:spcAft>
                <a:spcPct val="0"/>
              </a:spcAft>
              <a:buClr>
                <a:srgbClr val="F0AB00"/>
              </a:buClr>
              <a:buSzPct val="80000"/>
              <a:defRPr/>
            </a:pPr>
            <a:r>
              <a:rPr lang="en-US" sz="1400" b="1" kern="0" dirty="0">
                <a:solidFill>
                  <a:srgbClr val="000000"/>
                </a:solidFill>
                <a:latin typeface="Avenir Next Demi Bold" panose="020B0503020202020204" pitchFamily="34" charset="0"/>
                <a:ea typeface="Arial Unicode MS" pitchFamily="34" charset="-128"/>
                <a:cs typeface="Arial Unicode MS" pitchFamily="34" charset="-128"/>
              </a:rPr>
              <a:t>Entities &amp; Views </a:t>
            </a:r>
            <a:r>
              <a:rPr lang="en-US" sz="1400" kern="0" dirty="0">
                <a:solidFill>
                  <a:srgbClr val="000000"/>
                </a:solidFill>
                <a:latin typeface="Avenir Next" panose="020B0503020202020204" pitchFamily="34" charset="0"/>
                <a:ea typeface="Arial Unicode MS" pitchFamily="34" charset="-128"/>
                <a:cs typeface="Arial Unicode MS" pitchFamily="34" charset="-128"/>
              </a:rPr>
              <a:t>→ SQL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기반</a:t>
            </a:r>
            <a:endParaRPr lang="en-US" sz="1400" kern="0" dirty="0">
              <a:solidFill>
                <a:srgbClr val="000000"/>
              </a:solidFill>
              <a:latin typeface="Avenir Next" panose="020B0503020202020204" pitchFamily="34" charset="0"/>
              <a:ea typeface="Arial Unicode MS" pitchFamily="34" charset="-128"/>
              <a:cs typeface="Arial Unicode MS" pitchFamily="34" charset="-128"/>
            </a:endParaRPr>
          </a:p>
          <a:p>
            <a:pPr marL="271382" lvl="1" indent="-177747" fontAlgn="base">
              <a:spcBef>
                <a:spcPts val="1200"/>
              </a:spcBef>
              <a:spcAft>
                <a:spcPct val="0"/>
              </a:spcAft>
              <a:buClr>
                <a:srgbClr val="F0AB00"/>
              </a:buClr>
              <a:buSzPct val="80000"/>
              <a:defRPr/>
            </a:pPr>
            <a:r>
              <a:rPr lang="en-US" sz="1400" b="1" kern="0" dirty="0">
                <a:solidFill>
                  <a:srgbClr val="000000"/>
                </a:solidFill>
                <a:latin typeface="Avenir Next Demi Bold" panose="020B0503020202020204" pitchFamily="34" charset="0"/>
                <a:ea typeface="Arial Unicode MS" pitchFamily="34" charset="-128"/>
                <a:cs typeface="Arial Unicode MS" pitchFamily="34" charset="-128"/>
              </a:rPr>
              <a:t>Associations</a:t>
            </a:r>
            <a:r>
              <a:rPr lang="en-US" sz="1400" kern="0" dirty="0">
                <a:solidFill>
                  <a:srgbClr val="000000"/>
                </a:solidFill>
                <a:latin typeface="Avenir Next" panose="020B0503020202020204" pitchFamily="34" charset="0"/>
                <a:ea typeface="Arial Unicode MS" pitchFamily="34" charset="-128"/>
                <a:cs typeface="Arial Unicode MS" pitchFamily="34" charset="-128"/>
              </a:rPr>
              <a:t> →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관계</a:t>
            </a:r>
            <a:r>
              <a:rPr lang="en-US" sz="1400" kern="0" dirty="0">
                <a:solidFill>
                  <a:srgbClr val="000000"/>
                </a:solidFill>
                <a:latin typeface="Avenir Next" panose="020B0503020202020204" pitchFamily="34" charset="0"/>
                <a:ea typeface="Arial Unicode MS" pitchFamily="34" charset="-128"/>
                <a:cs typeface="Arial Unicode MS" pitchFamily="34" charset="-128"/>
              </a:rPr>
              <a:t>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표현</a:t>
            </a:r>
            <a:endParaRPr lang="en-US" sz="1400" kern="0" dirty="0">
              <a:solidFill>
                <a:srgbClr val="000000"/>
              </a:solidFill>
              <a:latin typeface="Avenir Next" panose="020B0503020202020204" pitchFamily="34" charset="0"/>
              <a:ea typeface="Arial Unicode MS" pitchFamily="34" charset="-128"/>
              <a:cs typeface="Arial Unicode MS" pitchFamily="34" charset="-128"/>
            </a:endParaRPr>
          </a:p>
          <a:p>
            <a:pPr marL="271382" lvl="1" indent="-177747" fontAlgn="base">
              <a:spcBef>
                <a:spcPts val="1200"/>
              </a:spcBef>
              <a:spcAft>
                <a:spcPct val="0"/>
              </a:spcAft>
              <a:buClr>
                <a:srgbClr val="F0AB00"/>
              </a:buClr>
              <a:buSzPct val="80000"/>
              <a:defRPr/>
            </a:pPr>
            <a:r>
              <a:rPr lang="en-US" sz="1400" b="1" kern="0" dirty="0">
                <a:solidFill>
                  <a:srgbClr val="000000"/>
                </a:solidFill>
                <a:latin typeface="Avenir Next Demi Bold" panose="020B0503020202020204" pitchFamily="34" charset="0"/>
                <a:ea typeface="Arial Unicode MS" pitchFamily="34" charset="-128"/>
                <a:cs typeface="Arial Unicode MS" pitchFamily="34" charset="-128"/>
              </a:rPr>
              <a:t>Aspects</a:t>
            </a:r>
            <a:r>
              <a:rPr lang="en-US" sz="1400" kern="0" dirty="0">
                <a:solidFill>
                  <a:srgbClr val="000000"/>
                </a:solidFill>
                <a:latin typeface="Avenir Next" panose="020B0503020202020204" pitchFamily="34" charset="0"/>
                <a:ea typeface="Arial Unicode MS" pitchFamily="34" charset="-128"/>
                <a:cs typeface="Arial Unicode MS" pitchFamily="34" charset="-128"/>
              </a:rPr>
              <a:t> →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공통</a:t>
            </a:r>
            <a:r>
              <a:rPr lang="en-US" sz="1400" kern="0" dirty="0">
                <a:solidFill>
                  <a:srgbClr val="000000"/>
                </a:solidFill>
                <a:latin typeface="Avenir Next" panose="020B0503020202020204" pitchFamily="34" charset="0"/>
                <a:ea typeface="Arial Unicode MS" pitchFamily="34" charset="-128"/>
                <a:cs typeface="Arial Unicode MS" pitchFamily="34" charset="-128"/>
              </a:rPr>
              <a:t>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영역</a:t>
            </a:r>
            <a:r>
              <a:rPr lang="en-US" sz="1400" kern="0" dirty="0">
                <a:solidFill>
                  <a:srgbClr val="000000"/>
                </a:solidFill>
                <a:latin typeface="Avenir Next" panose="020B0503020202020204" pitchFamily="34" charset="0"/>
                <a:ea typeface="Arial Unicode MS" pitchFamily="34" charset="-128"/>
                <a:cs typeface="Arial Unicode MS" pitchFamily="34" charset="-128"/>
              </a:rPr>
              <a:t>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정의</a:t>
            </a:r>
            <a:r>
              <a:rPr lang="en-US" sz="1400" kern="0" dirty="0">
                <a:solidFill>
                  <a:srgbClr val="000000"/>
                </a:solidFill>
                <a:latin typeface="Avenir Next" panose="020B0503020202020204" pitchFamily="34" charset="0"/>
                <a:ea typeface="Arial Unicode MS" pitchFamily="34" charset="-128"/>
                <a:cs typeface="Arial Unicode MS" pitchFamily="34" charset="-128"/>
              </a:rPr>
              <a:t>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및</a:t>
            </a:r>
            <a:r>
              <a:rPr lang="en-US" sz="1400" kern="0" dirty="0">
                <a:solidFill>
                  <a:srgbClr val="000000"/>
                </a:solidFill>
                <a:latin typeface="Avenir Next" panose="020B0503020202020204" pitchFamily="34" charset="0"/>
                <a:ea typeface="Arial Unicode MS" pitchFamily="34" charset="-128"/>
                <a:cs typeface="Arial Unicode MS" pitchFamily="34" charset="-128"/>
              </a:rPr>
              <a:t>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확장</a:t>
            </a:r>
            <a:endParaRPr lang="en-US" sz="1400" kern="0" dirty="0">
              <a:solidFill>
                <a:srgbClr val="000000"/>
              </a:solidFill>
              <a:latin typeface="Avenir Next" panose="020B0503020202020204" pitchFamily="34" charset="0"/>
              <a:ea typeface="Arial Unicode MS" pitchFamily="34" charset="-128"/>
              <a:cs typeface="Arial Unicode MS" pitchFamily="34" charset="-128"/>
            </a:endParaRPr>
          </a:p>
          <a:p>
            <a:pPr marL="271382" lvl="1" indent="-177747" fontAlgn="base">
              <a:spcBef>
                <a:spcPts val="1200"/>
              </a:spcBef>
              <a:spcAft>
                <a:spcPct val="0"/>
              </a:spcAft>
              <a:buClr>
                <a:srgbClr val="F0AB00"/>
              </a:buClr>
              <a:buSzPct val="80000"/>
              <a:defRPr/>
            </a:pPr>
            <a:r>
              <a:rPr lang="en-US" sz="1400" b="1" kern="0" dirty="0">
                <a:solidFill>
                  <a:srgbClr val="000000"/>
                </a:solidFill>
                <a:latin typeface="Avenir Next Demi Bold" panose="020B0503020202020204" pitchFamily="34" charset="0"/>
                <a:ea typeface="Arial Unicode MS" pitchFamily="34" charset="-128"/>
                <a:cs typeface="Arial Unicode MS" pitchFamily="34" charset="-128"/>
              </a:rPr>
              <a:t>Annotations</a:t>
            </a:r>
            <a:r>
              <a:rPr lang="en-US" sz="1400" kern="0" dirty="0">
                <a:solidFill>
                  <a:srgbClr val="000000"/>
                </a:solidFill>
                <a:latin typeface="Avenir Next" panose="020B0503020202020204" pitchFamily="34" charset="0"/>
                <a:ea typeface="Arial Unicode MS" pitchFamily="34" charset="-128"/>
                <a:cs typeface="Arial Unicode MS" pitchFamily="34" charset="-128"/>
              </a:rPr>
              <a:t> → semantically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다양한</a:t>
            </a:r>
            <a:r>
              <a:rPr lang="en-US" sz="1400" kern="0" dirty="0">
                <a:solidFill>
                  <a:srgbClr val="000000"/>
                </a:solidFill>
                <a:latin typeface="Avenir Next" panose="020B0503020202020204" pitchFamily="34" charset="0"/>
                <a:ea typeface="Arial Unicode MS" pitchFamily="34" charset="-128"/>
                <a:cs typeface="Arial Unicode MS" pitchFamily="34" charset="-128"/>
              </a:rPr>
              <a:t>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의미로</a:t>
            </a:r>
            <a:r>
              <a:rPr lang="en-US" sz="1400" kern="0" dirty="0">
                <a:solidFill>
                  <a:srgbClr val="000000"/>
                </a:solidFill>
                <a:latin typeface="Avenir Next" panose="020B0503020202020204" pitchFamily="34" charset="0"/>
                <a:ea typeface="Arial Unicode MS" pitchFamily="34" charset="-128"/>
                <a:cs typeface="Arial Unicode MS" pitchFamily="34" charset="-128"/>
              </a:rPr>
              <a:t> </a:t>
            </a:r>
            <a:r>
              <a:rPr lang="en-US" sz="1400" kern="0" dirty="0" err="1">
                <a:solidFill>
                  <a:srgbClr val="000000"/>
                </a:solidFill>
                <a:latin typeface="Avenir Next" panose="020B0503020202020204" pitchFamily="34" charset="0"/>
                <a:ea typeface="Arial Unicode MS" pitchFamily="34" charset="-128"/>
                <a:cs typeface="Arial Unicode MS" pitchFamily="34" charset="-128"/>
              </a:rPr>
              <a:t>해석</a:t>
            </a:r>
            <a:endParaRPr lang="en-US" sz="1400" kern="0" dirty="0">
              <a:solidFill>
                <a:srgbClr val="000000"/>
              </a:solidFill>
              <a:latin typeface="Avenir Next" panose="020B0503020202020204" pitchFamily="34" charset="0"/>
              <a:ea typeface="Arial Unicode MS" pitchFamily="34" charset="-128"/>
              <a:cs typeface="Arial Unicode MS" pitchFamily="34" charset="-128"/>
            </a:endParaRPr>
          </a:p>
          <a:p>
            <a:pPr fontAlgn="base">
              <a:spcBef>
                <a:spcPts val="1799"/>
              </a:spcBef>
              <a:spcAft>
                <a:spcPct val="0"/>
              </a:spcAft>
              <a:buClr>
                <a:srgbClr val="F0AB00"/>
              </a:buClr>
              <a:buSzPct val="80000"/>
              <a:defRPr/>
            </a:pPr>
            <a:r>
              <a:rPr lang="en-US" sz="1600" kern="0" dirty="0">
                <a:solidFill>
                  <a:srgbClr val="000000"/>
                </a:solidFill>
                <a:latin typeface="Avenir Next Medium" panose="020B0503020202020204" pitchFamily="34" charset="0"/>
                <a:ea typeface="Arial Unicode MS" pitchFamily="34" charset="-128"/>
                <a:cs typeface="Arial Unicode MS" pitchFamily="34" charset="-128"/>
              </a:rPr>
              <a:t>Core Schema Notation (CSN) </a:t>
            </a:r>
            <a:r>
              <a:rPr lang="en-US" sz="1600" kern="0" dirty="0" err="1">
                <a:solidFill>
                  <a:srgbClr val="000000"/>
                </a:solidFill>
                <a:latin typeface="Avenir Next Medium" panose="020B0503020202020204" pitchFamily="34" charset="0"/>
                <a:ea typeface="Arial Unicode MS" pitchFamily="34" charset="-128"/>
                <a:cs typeface="Arial Unicode MS" pitchFamily="34" charset="-128"/>
              </a:rPr>
              <a:t>기능</a:t>
            </a:r>
            <a:endParaRPr lang="en-US" sz="1600" kern="0" dirty="0">
              <a:solidFill>
                <a:srgbClr val="000000"/>
              </a:solidFill>
              <a:latin typeface="Avenir Next Medium" panose="020B0503020202020204" pitchFamily="34" charset="0"/>
              <a:ea typeface="Arial Unicode MS" pitchFamily="34" charset="-128"/>
              <a:cs typeface="Arial Unicode MS" pitchFamily="34" charset="-128"/>
            </a:endParaRPr>
          </a:p>
          <a:p>
            <a:pPr fontAlgn="base">
              <a:spcBef>
                <a:spcPts val="1799"/>
              </a:spcBef>
              <a:spcAft>
                <a:spcPct val="0"/>
              </a:spcAft>
              <a:buClr>
                <a:srgbClr val="F0AB00"/>
              </a:buClr>
              <a:buSzPct val="80000"/>
              <a:defRPr/>
            </a:pPr>
            <a:r>
              <a:rPr lang="en-US" sz="1600" kern="0" dirty="0">
                <a:solidFill>
                  <a:srgbClr val="000000"/>
                </a:solidFill>
                <a:latin typeface="Avenir Next Medium" panose="020B0503020202020204" pitchFamily="34" charset="0"/>
                <a:ea typeface="Arial Unicode MS" pitchFamily="34" charset="-128"/>
                <a:cs typeface="Arial Unicode MS" pitchFamily="34" charset="-128"/>
              </a:rPr>
              <a:t>Generic Runtimes </a:t>
            </a:r>
            <a:r>
              <a:rPr lang="en-US" sz="1600" kern="0" dirty="0" err="1">
                <a:solidFill>
                  <a:srgbClr val="000000"/>
                </a:solidFill>
                <a:latin typeface="Avenir Next Medium" panose="020B0503020202020204" pitchFamily="34" charset="0"/>
                <a:ea typeface="Arial Unicode MS" pitchFamily="34" charset="-128"/>
                <a:cs typeface="Arial Unicode MS" pitchFamily="34" charset="-128"/>
              </a:rPr>
              <a:t>과</a:t>
            </a:r>
            <a:r>
              <a:rPr lang="en-US" sz="1600" kern="0" dirty="0">
                <a:solidFill>
                  <a:srgbClr val="000000"/>
                </a:solidFill>
                <a:latin typeface="Avenir Next Medium" panose="020B0503020202020204" pitchFamily="34" charset="0"/>
                <a:ea typeface="Arial Unicode MS" pitchFamily="34" charset="-128"/>
                <a:cs typeface="Arial Unicode MS" pitchFamily="34" charset="-128"/>
              </a:rPr>
              <a:t> </a:t>
            </a:r>
            <a:r>
              <a:rPr lang="en-US" sz="1600" kern="0" dirty="0" err="1">
                <a:solidFill>
                  <a:srgbClr val="000000"/>
                </a:solidFill>
                <a:latin typeface="Avenir Next Medium" panose="020B0503020202020204" pitchFamily="34" charset="0"/>
                <a:ea typeface="Arial Unicode MS" pitchFamily="34" charset="-128"/>
                <a:cs typeface="Arial Unicode MS" pitchFamily="34" charset="-128"/>
              </a:rPr>
              <a:t>자연스러운</a:t>
            </a:r>
            <a:r>
              <a:rPr lang="en-US" sz="1600" kern="0" dirty="0">
                <a:solidFill>
                  <a:srgbClr val="000000"/>
                </a:solidFill>
                <a:latin typeface="Avenir Next Medium" panose="020B0503020202020204" pitchFamily="34" charset="0"/>
                <a:ea typeface="Arial Unicode MS" pitchFamily="34" charset="-128"/>
                <a:cs typeface="Arial Unicode MS" pitchFamily="34" charset="-128"/>
              </a:rPr>
              <a:t> </a:t>
            </a:r>
            <a:r>
              <a:rPr lang="en-US" sz="1600" kern="0" dirty="0" err="1">
                <a:solidFill>
                  <a:srgbClr val="000000"/>
                </a:solidFill>
                <a:latin typeface="Avenir Next Medium" panose="020B0503020202020204" pitchFamily="34" charset="0"/>
                <a:ea typeface="Arial Unicode MS" pitchFamily="34" charset="-128"/>
                <a:cs typeface="Arial Unicode MS" pitchFamily="34" charset="-128"/>
              </a:rPr>
              <a:t>연계</a:t>
            </a:r>
            <a:endParaRPr lang="en-US" sz="1600" kern="0" dirty="0">
              <a:solidFill>
                <a:srgbClr val="000000"/>
              </a:solidFill>
              <a:latin typeface="Avenir Next Medium" panose="020B0503020202020204" pitchFamily="34" charset="0"/>
              <a:ea typeface="Arial Unicode MS" pitchFamily="34" charset="-128"/>
              <a:cs typeface="Arial Unicode MS" pitchFamily="34" charset="-128"/>
            </a:endParaRPr>
          </a:p>
        </p:txBody>
      </p:sp>
      <p:sp>
        <p:nvSpPr>
          <p:cNvPr id="69" name="Rectangle 68">
            <a:extLst>
              <a:ext uri="{FF2B5EF4-FFF2-40B4-BE49-F238E27FC236}">
                <a16:creationId xmlns:a16="http://schemas.microsoft.com/office/drawing/2014/main" id="{21AE5D8F-F58D-9940-A840-6BFCB306BA4D}"/>
              </a:ext>
            </a:extLst>
          </p:cNvPr>
          <p:cNvSpPr/>
          <p:nvPr/>
        </p:nvSpPr>
        <p:spPr>
          <a:xfrm>
            <a:off x="631864" y="5176359"/>
            <a:ext cx="5253361" cy="966418"/>
          </a:xfrm>
          <a:prstGeom prst="rect">
            <a:avLst/>
          </a:prstGeom>
        </p:spPr>
        <p:txBody>
          <a:bodyPr wrap="none">
            <a:spAutoFit/>
          </a:bodyPr>
          <a:lstStyle/>
          <a:p>
            <a:pPr marL="311057" indent="-311057">
              <a:lnSpc>
                <a:spcPct val="120000"/>
              </a:lnSpc>
              <a:defRPr/>
            </a:pPr>
            <a:r>
              <a:rPr lang="en-US" sz="1600" dirty="0">
                <a:solidFill>
                  <a:schemeClr val="accent1"/>
                </a:solidFill>
                <a:latin typeface="Avenir Next" panose="020B0503020202020204" pitchFamily="34" charset="0"/>
              </a:rPr>
              <a:t>⇒</a:t>
            </a:r>
            <a:r>
              <a:rPr lang="en-US" sz="1600" dirty="0">
                <a:solidFill>
                  <a:srgbClr val="F0AB00"/>
                </a:solidFill>
                <a:latin typeface="Avenir Next" panose="020B0503020202020204" pitchFamily="34" charset="0"/>
              </a:rPr>
              <a:t> 	</a:t>
            </a:r>
            <a:r>
              <a:rPr lang="en-US" sz="1600" b="1" dirty="0">
                <a:solidFill>
                  <a:srgbClr val="F0AB00"/>
                </a:solidFill>
                <a:latin typeface="Avenir Next Demi Bold" panose="020B0503020202020204" pitchFamily="34" charset="0"/>
              </a:rPr>
              <a:t>Domain-Driven Design:</a:t>
            </a:r>
            <a:br>
              <a:rPr lang="en-US" sz="1600" dirty="0">
                <a:solidFill>
                  <a:schemeClr val="tx1">
                    <a:lumMod val="65000"/>
                    <a:lumOff val="35000"/>
                  </a:schemeClr>
                </a:solidFill>
                <a:latin typeface="Avenir Next" panose="020B0503020202020204" pitchFamily="34" charset="0"/>
              </a:rPr>
            </a:br>
            <a:r>
              <a:rPr lang="en-US" sz="1600" b="1" dirty="0">
                <a:solidFill>
                  <a:schemeClr val="tx1">
                    <a:lumMod val="65000"/>
                    <a:lumOff val="35000"/>
                  </a:schemeClr>
                </a:solidFill>
                <a:latin typeface="Avenir Next Demi Bold" panose="020B0503020202020204" pitchFamily="34" charset="0"/>
              </a:rPr>
              <a:t>developers</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과</a:t>
            </a:r>
            <a:r>
              <a:rPr lang="en-US" sz="1600" dirty="0">
                <a:solidFill>
                  <a:schemeClr val="tx1">
                    <a:lumMod val="65000"/>
                    <a:lumOff val="35000"/>
                  </a:schemeClr>
                </a:solidFill>
                <a:latin typeface="Avenir Next" panose="020B0503020202020204" pitchFamily="34" charset="0"/>
              </a:rPr>
              <a:t> </a:t>
            </a:r>
            <a:r>
              <a:rPr lang="en-US" sz="1600" b="1" dirty="0">
                <a:solidFill>
                  <a:schemeClr val="tx1">
                    <a:lumMod val="65000"/>
                    <a:lumOff val="35000"/>
                  </a:schemeClr>
                </a:solidFill>
                <a:latin typeface="Avenir Next Demi Bold" panose="020B0503020202020204" pitchFamily="34" charset="0"/>
              </a:rPr>
              <a:t>domain experts </a:t>
            </a:r>
            <a:r>
              <a:rPr lang="en-US" sz="1600" b="1" dirty="0" err="1">
                <a:solidFill>
                  <a:schemeClr val="tx1">
                    <a:lumMod val="65000"/>
                    <a:lumOff val="35000"/>
                  </a:schemeClr>
                </a:solidFill>
                <a:latin typeface="Avenir Next Demi Bold" panose="020B0503020202020204" pitchFamily="34" charset="0"/>
              </a:rPr>
              <a:t>간</a:t>
            </a:r>
            <a:r>
              <a:rPr lang="en-US" sz="1600" b="1" dirty="0">
                <a:solidFill>
                  <a:schemeClr val="tx1">
                    <a:lumMod val="65000"/>
                    <a:lumOff val="35000"/>
                  </a:schemeClr>
                </a:solidFill>
                <a:latin typeface="Avenir Next Demi Bold" panose="020B0503020202020204" pitchFamily="34" charset="0"/>
              </a:rPr>
              <a:t> </a:t>
            </a:r>
            <a:r>
              <a:rPr lang="en-US" sz="1600" b="1" dirty="0" err="1">
                <a:solidFill>
                  <a:schemeClr val="tx1">
                    <a:lumMod val="65000"/>
                    <a:lumOff val="35000"/>
                  </a:schemeClr>
                </a:solidFill>
                <a:latin typeface="Avenir Next Demi Bold" panose="020B0503020202020204" pitchFamily="34" charset="0"/>
              </a:rPr>
              <a:t>밀접한</a:t>
            </a:r>
            <a:r>
              <a:rPr lang="en-US" sz="1600" b="1" dirty="0">
                <a:solidFill>
                  <a:schemeClr val="tx1">
                    <a:lumMod val="65000"/>
                    <a:lumOff val="35000"/>
                  </a:schemeClr>
                </a:solidFill>
                <a:latin typeface="Avenir Next Demi Bold" panose="020B0503020202020204" pitchFamily="34" charset="0"/>
              </a:rPr>
              <a:t> </a:t>
            </a:r>
            <a:r>
              <a:rPr lang="en-US" sz="1600" b="1" dirty="0" err="1">
                <a:solidFill>
                  <a:schemeClr val="tx1">
                    <a:lumMod val="65000"/>
                    <a:lumOff val="35000"/>
                  </a:schemeClr>
                </a:solidFill>
                <a:latin typeface="Avenir Next Demi Bold" panose="020B0503020202020204" pitchFamily="34" charset="0"/>
              </a:rPr>
              <a:t>협업</a:t>
            </a:r>
            <a:r>
              <a:rPr lang="en-US" sz="1600" b="1" dirty="0">
                <a:solidFill>
                  <a:schemeClr val="tx1">
                    <a:lumMod val="65000"/>
                    <a:lumOff val="35000"/>
                  </a:schemeClr>
                </a:solidFill>
                <a:latin typeface="Avenir Next Demi Bold" panose="020B0503020202020204" pitchFamily="34" charset="0"/>
              </a:rPr>
              <a:t> </a:t>
            </a:r>
            <a:r>
              <a:rPr lang="en-US" sz="1600" b="1" dirty="0" err="1">
                <a:solidFill>
                  <a:schemeClr val="tx1">
                    <a:lumMod val="65000"/>
                    <a:lumOff val="35000"/>
                  </a:schemeClr>
                </a:solidFill>
                <a:latin typeface="Avenir Next Demi Bold" panose="020B0503020202020204" pitchFamily="34" charset="0"/>
              </a:rPr>
              <a:t>가능</a:t>
            </a:r>
            <a:r>
              <a:rPr lang="en-US" altLang="ko-KR" sz="1600" b="1" dirty="0">
                <a:solidFill>
                  <a:schemeClr val="tx1">
                    <a:lumMod val="65000"/>
                    <a:lumOff val="35000"/>
                  </a:schemeClr>
                </a:solidFill>
                <a:latin typeface="Avenir Next Demi Bold" panose="020B0503020202020204" pitchFamily="34" charset="0"/>
              </a:rPr>
              <a:t>.</a:t>
            </a:r>
            <a:r>
              <a:rPr lang="en-US" sz="1600" b="1" dirty="0">
                <a:solidFill>
                  <a:schemeClr val="tx1">
                    <a:lumMod val="65000"/>
                    <a:lumOff val="35000"/>
                  </a:schemeClr>
                </a:solidFill>
                <a:latin typeface="Avenir Next Demi Bold" panose="020B0503020202020204" pitchFamily="34" charset="0"/>
              </a:rPr>
              <a:t> </a:t>
            </a:r>
            <a:br>
              <a:rPr lang="en-US" sz="1600" b="1" dirty="0">
                <a:solidFill>
                  <a:schemeClr val="tx1">
                    <a:lumMod val="65000"/>
                    <a:lumOff val="35000"/>
                  </a:schemeClr>
                </a:solidFill>
                <a:latin typeface="Avenir Next Demi Bold" panose="020B0503020202020204" pitchFamily="34" charset="0"/>
              </a:rPr>
            </a:br>
            <a:endParaRPr lang="de-DE" sz="1600" b="1" dirty="0">
              <a:solidFill>
                <a:schemeClr val="tx1">
                  <a:lumMod val="65000"/>
                  <a:lumOff val="35000"/>
                </a:schemeClr>
              </a:solidFill>
              <a:latin typeface="Avenir Next Demi Bold" panose="020B0503020202020204" pitchFamily="34" charset="0"/>
            </a:endParaRPr>
          </a:p>
        </p:txBody>
      </p:sp>
      <p:sp>
        <p:nvSpPr>
          <p:cNvPr id="77" name="Rectangle 76">
            <a:extLst>
              <a:ext uri="{FF2B5EF4-FFF2-40B4-BE49-F238E27FC236}">
                <a16:creationId xmlns:a16="http://schemas.microsoft.com/office/drawing/2014/main" id="{8BFEB9B6-BEF5-6343-AB7F-BD18A983E785}"/>
              </a:ext>
            </a:extLst>
          </p:cNvPr>
          <p:cNvSpPr/>
          <p:nvPr/>
        </p:nvSpPr>
        <p:spPr bwMode="gray">
          <a:xfrm rot="10800000">
            <a:off x="11235932" y="2345129"/>
            <a:ext cx="891646" cy="583151"/>
          </a:xfrm>
          <a:prstGeom prst="rect">
            <a:avLst/>
          </a:prstGeom>
          <a:gradFill flip="none" rotWithShape="1">
            <a:gsLst>
              <a:gs pos="85000">
                <a:schemeClr val="bg1"/>
              </a:gs>
              <a:gs pos="100000">
                <a:schemeClr val="bg1">
                  <a:alpha val="0"/>
                </a:schemeClr>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400" b="1" kern="0" err="1">
              <a:solidFill>
                <a:srgbClr val="941100"/>
              </a:solidFill>
              <a:ea typeface="Arial Unicode MS" pitchFamily="34" charset="-128"/>
              <a:cs typeface="Arial Unicode MS" pitchFamily="34" charset="-128"/>
            </a:endParaRPr>
          </a:p>
        </p:txBody>
      </p:sp>
      <p:pic>
        <p:nvPicPr>
          <p:cNvPr id="12" name="Picture 11">
            <a:extLst>
              <a:ext uri="{FF2B5EF4-FFF2-40B4-BE49-F238E27FC236}">
                <a16:creationId xmlns:a16="http://schemas.microsoft.com/office/drawing/2014/main" id="{27F46692-924C-4447-8FD2-6242BA280112}"/>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339726" y="1067662"/>
            <a:ext cx="4508302" cy="5456665"/>
          </a:xfrm>
          <a:prstGeom prst="rect">
            <a:avLst/>
          </a:prstGeom>
        </p:spPr>
      </p:pic>
      <p:sp>
        <p:nvSpPr>
          <p:cNvPr id="13" name="TextBox 12">
            <a:extLst>
              <a:ext uri="{FF2B5EF4-FFF2-40B4-BE49-F238E27FC236}">
                <a16:creationId xmlns:a16="http://schemas.microsoft.com/office/drawing/2014/main" id="{C33FE6AB-50CC-C345-AE6F-65334A237D70}"/>
              </a:ext>
            </a:extLst>
          </p:cNvPr>
          <p:cNvSpPr txBox="1"/>
          <p:nvPr/>
        </p:nvSpPr>
        <p:spPr>
          <a:xfrm>
            <a:off x="9854798" y="1867445"/>
            <a:ext cx="1602586" cy="276927"/>
          </a:xfrm>
          <a:prstGeom prst="rect">
            <a:avLst/>
          </a:prstGeom>
          <a:solidFill>
            <a:schemeClr val="bg1"/>
          </a:solidFill>
          <a:effectLst>
            <a:outerShdw blurRad="203200" sx="133000" sy="133000" algn="ctr" rotWithShape="0">
              <a:schemeClr val="bg1"/>
            </a:outerShdw>
          </a:effectLst>
        </p:spPr>
        <p:txBody>
          <a:bodyPr wrap="none" lIns="0" tIns="0" rIns="0" bIns="0" rtlCol="0">
            <a:spAutoFit/>
          </a:bodyPr>
          <a:lstStyle/>
          <a:p>
            <a:pPr fontAlgn="base">
              <a:spcBef>
                <a:spcPct val="50000"/>
              </a:spcBef>
              <a:spcAft>
                <a:spcPct val="0"/>
              </a:spcAft>
              <a:buClr>
                <a:srgbClr val="F0AB00"/>
              </a:buClr>
              <a:buSzPct val="80000"/>
            </a:pPr>
            <a:r>
              <a:rPr lang="en-GB" sz="1799" kern="0">
                <a:solidFill>
                  <a:schemeClr val="accent1"/>
                </a:solidFill>
                <a:latin typeface="Comic Sans MS" panose="030F0902030302020204" pitchFamily="66" charset="0"/>
                <a:ea typeface="Arial Unicode MS" pitchFamily="34" charset="-128"/>
                <a:cs typeface="Arial Unicode MS" pitchFamily="34" charset="-128"/>
              </a:rPr>
              <a:t>Domain Models</a:t>
            </a:r>
          </a:p>
        </p:txBody>
      </p:sp>
      <p:sp>
        <p:nvSpPr>
          <p:cNvPr id="15" name="TextBox 14">
            <a:extLst>
              <a:ext uri="{FF2B5EF4-FFF2-40B4-BE49-F238E27FC236}">
                <a16:creationId xmlns:a16="http://schemas.microsoft.com/office/drawing/2014/main" id="{9D762106-3850-EE4D-905F-B5F5572B9394}"/>
              </a:ext>
            </a:extLst>
          </p:cNvPr>
          <p:cNvSpPr txBox="1"/>
          <p:nvPr/>
        </p:nvSpPr>
        <p:spPr>
          <a:xfrm>
            <a:off x="9844947" y="5120007"/>
            <a:ext cx="1650663" cy="276927"/>
          </a:xfrm>
          <a:prstGeom prst="rect">
            <a:avLst/>
          </a:prstGeom>
          <a:solidFill>
            <a:schemeClr val="bg1"/>
          </a:solidFill>
          <a:effectLst>
            <a:outerShdw blurRad="203200" sx="133000" sy="133000" algn="ctr" rotWithShape="0">
              <a:schemeClr val="bg1"/>
            </a:outerShdw>
          </a:effectLst>
        </p:spPr>
        <p:txBody>
          <a:bodyPr wrap="none" lIns="0" tIns="0" rIns="0" bIns="0" rtlCol="0">
            <a:spAutoFit/>
          </a:bodyPr>
          <a:lstStyle/>
          <a:p>
            <a:pPr fontAlgn="base">
              <a:spcBef>
                <a:spcPct val="50000"/>
              </a:spcBef>
              <a:spcAft>
                <a:spcPct val="0"/>
              </a:spcAft>
              <a:buClr>
                <a:srgbClr val="F0AB00"/>
              </a:buClr>
              <a:buSzPct val="80000"/>
            </a:pPr>
            <a:r>
              <a:rPr lang="en-GB" sz="1799" kern="0">
                <a:solidFill>
                  <a:schemeClr val="accent1"/>
                </a:solidFill>
                <a:latin typeface="Comic Sans MS" panose="030F0902030302020204" pitchFamily="66" charset="0"/>
                <a:ea typeface="Arial Unicode MS" pitchFamily="34" charset="-128"/>
                <a:cs typeface="Arial Unicode MS" pitchFamily="34" charset="-128"/>
              </a:rPr>
              <a:t>Service Models</a:t>
            </a:r>
          </a:p>
        </p:txBody>
      </p:sp>
      <p:sp>
        <p:nvSpPr>
          <p:cNvPr id="16" name="Chevron 15">
            <a:extLst>
              <a:ext uri="{FF2B5EF4-FFF2-40B4-BE49-F238E27FC236}">
                <a16:creationId xmlns:a16="http://schemas.microsoft.com/office/drawing/2014/main" id="{566E8B72-94D4-DD4D-BF76-EE89C6E26EE1}"/>
              </a:ext>
            </a:extLst>
          </p:cNvPr>
          <p:cNvSpPr/>
          <p:nvPr/>
        </p:nvSpPr>
        <p:spPr bwMode="gray">
          <a:xfrm>
            <a:off x="906658" y="1489877"/>
            <a:ext cx="466717" cy="2852264"/>
          </a:xfrm>
          <a:prstGeom prst="chevron">
            <a:avLst>
              <a:gd name="adj" fmla="val 71241"/>
            </a:avLst>
          </a:prstGeom>
          <a:solidFill>
            <a:srgbClr val="FFC000"/>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spTree>
    <p:extLst>
      <p:ext uri="{BB962C8B-B14F-4D97-AF65-F5344CB8AC3E}">
        <p14:creationId xmlns:p14="http://schemas.microsoft.com/office/powerpoint/2010/main" val="2052539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evron 8">
            <a:extLst>
              <a:ext uri="{FF2B5EF4-FFF2-40B4-BE49-F238E27FC236}">
                <a16:creationId xmlns:a16="http://schemas.microsoft.com/office/drawing/2014/main" id="{86749D93-5189-7A4F-8B4E-768CA7B0D8D1}"/>
              </a:ext>
            </a:extLst>
          </p:cNvPr>
          <p:cNvSpPr/>
          <p:nvPr/>
        </p:nvSpPr>
        <p:spPr bwMode="gray">
          <a:xfrm>
            <a:off x="1500865" y="2615758"/>
            <a:ext cx="3881777" cy="429561"/>
          </a:xfrm>
          <a:prstGeom prst="chevron">
            <a:avLst>
              <a:gd name="adj" fmla="val 38721"/>
            </a:avLst>
          </a:prstGeom>
          <a:solidFill>
            <a:schemeClr val="accent1">
              <a:lumMod val="20000"/>
              <a:lumOff val="8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C4ED3DA-19C3-A149-8F3D-7B424B737313}"/>
              </a:ext>
            </a:extLst>
          </p:cNvPr>
          <p:cNvSpPr txBox="1"/>
          <p:nvPr/>
        </p:nvSpPr>
        <p:spPr>
          <a:xfrm>
            <a:off x="1559590" y="1600257"/>
            <a:ext cx="3663511" cy="2676959"/>
          </a:xfrm>
          <a:prstGeom prst="rect">
            <a:avLst/>
          </a:prstGeom>
          <a:noFill/>
        </p:spPr>
        <p:txBody>
          <a:bodyPr wrap="none" lIns="0" tIns="0" rIns="0" bIns="0" rtlCol="0">
            <a:spAutoFit/>
          </a:bodyPr>
          <a:lstStyle/>
          <a:p>
            <a:pPr fontAlgn="base">
              <a:spcBef>
                <a:spcPts val="1799"/>
              </a:spcBef>
              <a:spcAft>
                <a:spcPct val="0"/>
              </a:spcAft>
              <a:buClr>
                <a:srgbClr val="F0AB00"/>
              </a:buClr>
              <a:buSzPct val="80000"/>
              <a:defRPr/>
            </a:pPr>
            <a:r>
              <a:rPr lang="en-US" sz="1600" kern="0">
                <a:solidFill>
                  <a:srgbClr val="000000"/>
                </a:solidFill>
                <a:latin typeface="Avenir Next Medium" panose="020B0503020202020204" pitchFamily="34" charset="0"/>
                <a:ea typeface="Arial Unicode MS" pitchFamily="34" charset="-128"/>
                <a:cs typeface="Arial Unicode MS" pitchFamily="34" charset="-128"/>
              </a:rPr>
              <a:t>Conceptual</a:t>
            </a:r>
            <a:r>
              <a:rPr lang="en-US" sz="1600" kern="0">
                <a:solidFill>
                  <a:srgbClr val="000000"/>
                </a:solidFill>
                <a:latin typeface="Avenir Next" panose="020B0503020202020204" pitchFamily="34" charset="0"/>
                <a:ea typeface="Arial Unicode MS" pitchFamily="34" charset="-128"/>
                <a:cs typeface="Arial Unicode MS" pitchFamily="34" charset="-128"/>
              </a:rPr>
              <a:t> Modelling Language</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Entities &amp; Views </a:t>
            </a:r>
            <a:r>
              <a:rPr lang="en-US" sz="1400" kern="0">
                <a:solidFill>
                  <a:srgbClr val="000000"/>
                </a:solidFill>
                <a:latin typeface="Avenir Next" panose="020B0503020202020204" pitchFamily="34" charset="0"/>
                <a:ea typeface="Arial Unicode MS" pitchFamily="34" charset="-128"/>
                <a:cs typeface="Arial Unicode MS" pitchFamily="34" charset="-128"/>
              </a:rPr>
              <a:t>→ borrowed from SQL</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Associations</a:t>
            </a:r>
            <a:r>
              <a:rPr lang="en-US" sz="1400" kern="0">
                <a:solidFill>
                  <a:srgbClr val="000000"/>
                </a:solidFill>
                <a:latin typeface="Avenir Next" panose="020B0503020202020204" pitchFamily="34" charset="0"/>
                <a:ea typeface="Arial Unicode MS" pitchFamily="34" charset="-128"/>
                <a:cs typeface="Arial Unicode MS" pitchFamily="34" charset="-128"/>
              </a:rPr>
              <a:t> → capture relationships</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Aspects</a:t>
            </a:r>
            <a:r>
              <a:rPr lang="en-US" sz="1400" kern="0">
                <a:solidFill>
                  <a:srgbClr val="000000"/>
                </a:solidFill>
                <a:latin typeface="Avenir Next" panose="020B0503020202020204" pitchFamily="34" charset="0"/>
                <a:ea typeface="Arial Unicode MS" pitchFamily="34" charset="-128"/>
                <a:cs typeface="Arial Unicode MS" pitchFamily="34" charset="-128"/>
              </a:rPr>
              <a:t> → separate concerns &amp; extend</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Annotations</a:t>
            </a:r>
            <a:r>
              <a:rPr lang="en-US" sz="1400" kern="0">
                <a:solidFill>
                  <a:srgbClr val="000000"/>
                </a:solidFill>
                <a:latin typeface="Avenir Next" panose="020B0503020202020204" pitchFamily="34" charset="0"/>
                <a:ea typeface="Arial Unicode MS" pitchFamily="34" charset="-128"/>
                <a:cs typeface="Arial Unicode MS" pitchFamily="34" charset="-128"/>
              </a:rPr>
              <a:t> → enrich semantically</a:t>
            </a:r>
          </a:p>
          <a:p>
            <a:pPr fontAlgn="base">
              <a:spcBef>
                <a:spcPts val="1799"/>
              </a:spcBef>
              <a:spcAft>
                <a:spcPct val="0"/>
              </a:spcAft>
              <a:buClr>
                <a:srgbClr val="F0AB00"/>
              </a:buClr>
              <a:buSzPct val="80000"/>
              <a:defRPr/>
            </a:pPr>
            <a:r>
              <a:rPr lang="en-US" sz="1600" kern="0">
                <a:solidFill>
                  <a:srgbClr val="000000"/>
                </a:solidFill>
                <a:latin typeface="Avenir Next" panose="020B0503020202020204" pitchFamily="34" charset="0"/>
                <a:ea typeface="Arial Unicode MS" pitchFamily="34" charset="-128"/>
                <a:cs typeface="Arial Unicode MS" pitchFamily="34" charset="-128"/>
              </a:rPr>
              <a:t>Based on </a:t>
            </a:r>
            <a:r>
              <a:rPr lang="en-US" sz="1600" kern="0">
                <a:solidFill>
                  <a:srgbClr val="000000"/>
                </a:solidFill>
                <a:latin typeface="Avenir Next Medium" panose="020B0503020202020204" pitchFamily="34" charset="0"/>
                <a:ea typeface="Arial Unicode MS" pitchFamily="34" charset="-128"/>
                <a:cs typeface="Arial Unicode MS" pitchFamily="34" charset="-128"/>
              </a:rPr>
              <a:t>Core Schema Notation (CSN)</a:t>
            </a:r>
          </a:p>
          <a:p>
            <a:pPr fontAlgn="base">
              <a:spcBef>
                <a:spcPts val="1799"/>
              </a:spcBef>
              <a:spcAft>
                <a:spcPct val="0"/>
              </a:spcAft>
              <a:buClr>
                <a:srgbClr val="F0AB00"/>
              </a:buClr>
              <a:buSzPct val="80000"/>
              <a:defRPr/>
            </a:pPr>
            <a:r>
              <a:rPr lang="en-US" sz="1600" kern="0">
                <a:solidFill>
                  <a:srgbClr val="000000"/>
                </a:solidFill>
                <a:latin typeface="Avenir Next" panose="020B0503020202020204" pitchFamily="34" charset="0"/>
                <a:ea typeface="Arial Unicode MS" pitchFamily="34" charset="-128"/>
                <a:cs typeface="Arial Unicode MS" pitchFamily="34" charset="-128"/>
              </a:rPr>
              <a:t>Fueling </a:t>
            </a:r>
            <a:r>
              <a:rPr lang="en-US" sz="1600" kern="0">
                <a:solidFill>
                  <a:srgbClr val="000000"/>
                </a:solidFill>
                <a:latin typeface="Avenir Next Medium" panose="020B0503020202020204" pitchFamily="34" charset="0"/>
                <a:ea typeface="Arial Unicode MS" pitchFamily="34" charset="-128"/>
                <a:cs typeface="Arial Unicode MS" pitchFamily="34" charset="-128"/>
              </a:rPr>
              <a:t>Generic Runtimes</a:t>
            </a:r>
          </a:p>
        </p:txBody>
      </p:sp>
      <p:sp>
        <p:nvSpPr>
          <p:cNvPr id="69" name="Rectangle 68">
            <a:extLst>
              <a:ext uri="{FF2B5EF4-FFF2-40B4-BE49-F238E27FC236}">
                <a16:creationId xmlns:a16="http://schemas.microsoft.com/office/drawing/2014/main" id="{21AE5D8F-F58D-9940-A840-6BFCB306BA4D}"/>
              </a:ext>
            </a:extLst>
          </p:cNvPr>
          <p:cNvSpPr/>
          <p:nvPr/>
        </p:nvSpPr>
        <p:spPr>
          <a:xfrm>
            <a:off x="631864" y="5176360"/>
            <a:ext cx="4207114" cy="670120"/>
          </a:xfrm>
          <a:prstGeom prst="rect">
            <a:avLst/>
          </a:prstGeom>
        </p:spPr>
        <p:txBody>
          <a:bodyPr wrap="none">
            <a:spAutoFit/>
          </a:bodyPr>
          <a:lstStyle/>
          <a:p>
            <a:pPr marL="311057" indent="-311057">
              <a:lnSpc>
                <a:spcPct val="120000"/>
              </a:lnSpc>
              <a:defRPr/>
            </a:pPr>
            <a:r>
              <a:rPr lang="en-US" sz="1600" dirty="0">
                <a:solidFill>
                  <a:schemeClr val="accent1"/>
                </a:solidFill>
                <a:latin typeface="Avenir Next" panose="020B0503020202020204" pitchFamily="34" charset="0"/>
              </a:rPr>
              <a:t>⇒</a:t>
            </a:r>
            <a:r>
              <a:rPr lang="en-US" sz="1600" dirty="0">
                <a:solidFill>
                  <a:srgbClr val="F0AB00"/>
                </a:solidFill>
                <a:latin typeface="Avenir Next" panose="020B0503020202020204" pitchFamily="34" charset="0"/>
              </a:rPr>
              <a:t> 	</a:t>
            </a:r>
            <a:r>
              <a:rPr lang="en-US" sz="1600" b="1" dirty="0">
                <a:solidFill>
                  <a:srgbClr val="F0AB00"/>
                </a:solidFill>
                <a:latin typeface="Avenir Next Demi Bold" panose="020B0503020202020204" pitchFamily="34" charset="0"/>
              </a:rPr>
              <a:t>Separating technical concerns </a:t>
            </a:r>
            <a:r>
              <a:rPr lang="en-US" altLang="ko-KR" sz="1600" b="1" dirty="0">
                <a:solidFill>
                  <a:srgbClr val="F0AB00"/>
                </a:solidFill>
                <a:latin typeface="Avenir Next Demi Bold" panose="020B0503020202020204" pitchFamily="34" charset="0"/>
              </a:rPr>
              <a:t>: </a:t>
            </a:r>
            <a:r>
              <a:rPr lang="en-US" sz="1600" dirty="0">
                <a:solidFill>
                  <a:schemeClr val="tx1">
                    <a:lumMod val="65000"/>
                    <a:lumOff val="35000"/>
                  </a:schemeClr>
                </a:solidFill>
                <a:latin typeface="Avenir Next" panose="020B0503020202020204" pitchFamily="34" charset="0"/>
              </a:rPr>
              <a:t>domain</a:t>
            </a:r>
            <a:br>
              <a:rPr lang="en-US" sz="1600" dirty="0">
                <a:solidFill>
                  <a:schemeClr val="tx1">
                    <a:lumMod val="65000"/>
                    <a:lumOff val="35000"/>
                  </a:schemeClr>
                </a:solidFill>
                <a:latin typeface="Avenir Next" panose="020B0503020202020204" pitchFamily="34" charset="0"/>
              </a:rPr>
            </a:br>
            <a:r>
              <a:rPr lang="en-US" sz="1600" dirty="0">
                <a:solidFill>
                  <a:schemeClr val="tx1">
                    <a:lumMod val="65000"/>
                    <a:lumOff val="35000"/>
                  </a:schemeClr>
                </a:solidFill>
                <a:latin typeface="Avenir Next" panose="020B0503020202020204" pitchFamily="34" charset="0"/>
              </a:rPr>
              <a:t>models </a:t>
            </a:r>
            <a:r>
              <a:rPr lang="en-US" sz="1600" dirty="0" err="1">
                <a:solidFill>
                  <a:schemeClr val="tx1">
                    <a:lumMod val="65000"/>
                    <a:lumOff val="35000"/>
                  </a:schemeClr>
                </a:solidFill>
                <a:latin typeface="Avenir Next" panose="020B0503020202020204" pitchFamily="34" charset="0"/>
              </a:rPr>
              <a:t>을</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간결하고</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이해하기</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쉽게</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유지</a:t>
            </a:r>
            <a:endParaRPr lang="de-DE" sz="1600" b="1" dirty="0">
              <a:solidFill>
                <a:schemeClr val="tx1">
                  <a:lumMod val="65000"/>
                  <a:lumOff val="35000"/>
                </a:schemeClr>
              </a:solidFill>
              <a:latin typeface="Avenir Next Demi Bold" panose="020B0503020202020204" pitchFamily="34" charset="0"/>
            </a:endParaRPr>
          </a:p>
        </p:txBody>
      </p:sp>
      <p:sp>
        <p:nvSpPr>
          <p:cNvPr id="77" name="Rectangle 76">
            <a:extLst>
              <a:ext uri="{FF2B5EF4-FFF2-40B4-BE49-F238E27FC236}">
                <a16:creationId xmlns:a16="http://schemas.microsoft.com/office/drawing/2014/main" id="{8BFEB9B6-BEF5-6343-AB7F-BD18A983E785}"/>
              </a:ext>
            </a:extLst>
          </p:cNvPr>
          <p:cNvSpPr/>
          <p:nvPr/>
        </p:nvSpPr>
        <p:spPr bwMode="gray">
          <a:xfrm rot="10800000">
            <a:off x="11235932" y="2345129"/>
            <a:ext cx="891646" cy="583151"/>
          </a:xfrm>
          <a:prstGeom prst="rect">
            <a:avLst/>
          </a:prstGeom>
          <a:gradFill flip="none" rotWithShape="1">
            <a:gsLst>
              <a:gs pos="85000">
                <a:schemeClr val="bg1"/>
              </a:gs>
              <a:gs pos="100000">
                <a:schemeClr val="bg1">
                  <a:alpha val="0"/>
                </a:schemeClr>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400" b="1" kern="0" err="1">
              <a:solidFill>
                <a:srgbClr val="941100"/>
              </a:solidFill>
              <a:ea typeface="Arial Unicode MS" pitchFamily="34" charset="-128"/>
              <a:cs typeface="Arial Unicode MS" pitchFamily="34" charset="-128"/>
            </a:endParaRPr>
          </a:p>
        </p:txBody>
      </p:sp>
      <p:pic>
        <p:nvPicPr>
          <p:cNvPr id="10" name="Picture 9">
            <a:extLst>
              <a:ext uri="{FF2B5EF4-FFF2-40B4-BE49-F238E27FC236}">
                <a16:creationId xmlns:a16="http://schemas.microsoft.com/office/drawing/2014/main" id="{A7B22665-91FE-9E4F-8FBA-14C7F5ADDEB9}"/>
              </a:ext>
            </a:extLst>
          </p:cNvPr>
          <p:cNvPicPr>
            <a:picLocks noChangeAspect="1"/>
          </p:cNvPicPr>
          <p:nvPr/>
        </p:nvPicPr>
        <p:blipFill>
          <a:blip r:embed="rId3" cstate="hqprint">
            <a:alphaModFix/>
            <a:extLst>
              <a:ext uri="{28A0092B-C50C-407E-A947-70E740481C1C}">
                <a14:useLocalDpi xmlns:a14="http://schemas.microsoft.com/office/drawing/2010/main"/>
              </a:ext>
            </a:extLst>
          </a:blip>
          <a:stretch>
            <a:fillRect/>
          </a:stretch>
        </p:blipFill>
        <p:spPr>
          <a:xfrm>
            <a:off x="8465852" y="688666"/>
            <a:ext cx="3394460" cy="4108516"/>
          </a:xfrm>
          <a:prstGeom prst="rect">
            <a:avLst/>
          </a:prstGeom>
        </p:spPr>
      </p:pic>
      <p:pic>
        <p:nvPicPr>
          <p:cNvPr id="11" name="Picture 10">
            <a:extLst>
              <a:ext uri="{FF2B5EF4-FFF2-40B4-BE49-F238E27FC236}">
                <a16:creationId xmlns:a16="http://schemas.microsoft.com/office/drawing/2014/main" id="{508960BB-A927-7E45-8F5D-88CB76F6930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568857" y="1328493"/>
            <a:ext cx="5056196" cy="5082723"/>
          </a:xfrm>
          <a:prstGeom prst="rect">
            <a:avLst/>
          </a:prstGeom>
        </p:spPr>
      </p:pic>
      <p:sp>
        <p:nvSpPr>
          <p:cNvPr id="13" name="Chevron 12">
            <a:extLst>
              <a:ext uri="{FF2B5EF4-FFF2-40B4-BE49-F238E27FC236}">
                <a16:creationId xmlns:a16="http://schemas.microsoft.com/office/drawing/2014/main" id="{7E1ABE8C-AD44-E445-B0A2-570BCB3AE6DE}"/>
              </a:ext>
            </a:extLst>
          </p:cNvPr>
          <p:cNvSpPr/>
          <p:nvPr/>
        </p:nvSpPr>
        <p:spPr bwMode="gray">
          <a:xfrm>
            <a:off x="906658" y="1489877"/>
            <a:ext cx="466717" cy="2852264"/>
          </a:xfrm>
          <a:prstGeom prst="chevron">
            <a:avLst>
              <a:gd name="adj" fmla="val 71241"/>
            </a:avLst>
          </a:prstGeom>
          <a:solidFill>
            <a:srgbClr val="FFC000"/>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sp>
        <p:nvSpPr>
          <p:cNvPr id="5" name="Title 4">
            <a:extLst>
              <a:ext uri="{FF2B5EF4-FFF2-40B4-BE49-F238E27FC236}">
                <a16:creationId xmlns:a16="http://schemas.microsoft.com/office/drawing/2014/main" id="{44F6DDB6-6764-5C4D-BB7D-25B1708F0307}"/>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Domain Modeling</a:t>
            </a:r>
            <a:endParaRPr lang="en-GB" dirty="0"/>
          </a:p>
        </p:txBody>
      </p:sp>
    </p:spTree>
    <p:extLst>
      <p:ext uri="{BB962C8B-B14F-4D97-AF65-F5344CB8AC3E}">
        <p14:creationId xmlns:p14="http://schemas.microsoft.com/office/powerpoint/2010/main" val="244582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84E97DA-3068-1A4C-ABEE-DCF247E0926C}"/>
              </a:ext>
            </a:extLst>
          </p:cNvPr>
          <p:cNvPicPr>
            <a:picLocks noChangeAspect="1"/>
          </p:cNvPicPr>
          <p:nvPr/>
        </p:nvPicPr>
        <p:blipFill>
          <a:blip r:embed="rId3" cstate="hqprint">
            <a:alphaModFix/>
            <a:extLst>
              <a:ext uri="{28A0092B-C50C-407E-A947-70E740481C1C}">
                <a14:useLocalDpi xmlns:a14="http://schemas.microsoft.com/office/drawing/2010/main"/>
              </a:ext>
            </a:extLst>
          </a:blip>
          <a:stretch>
            <a:fillRect/>
          </a:stretch>
        </p:blipFill>
        <p:spPr>
          <a:xfrm>
            <a:off x="8988268" y="935099"/>
            <a:ext cx="2247665" cy="2720482"/>
          </a:xfrm>
          <a:prstGeom prst="rect">
            <a:avLst/>
          </a:prstGeom>
        </p:spPr>
      </p:pic>
      <p:sp>
        <p:nvSpPr>
          <p:cNvPr id="9" name="Chevron 8">
            <a:extLst>
              <a:ext uri="{FF2B5EF4-FFF2-40B4-BE49-F238E27FC236}">
                <a16:creationId xmlns:a16="http://schemas.microsoft.com/office/drawing/2014/main" id="{86749D93-5189-7A4F-8B4E-768CA7B0D8D1}"/>
              </a:ext>
            </a:extLst>
          </p:cNvPr>
          <p:cNvSpPr/>
          <p:nvPr/>
        </p:nvSpPr>
        <p:spPr bwMode="gray">
          <a:xfrm>
            <a:off x="1500865" y="2983155"/>
            <a:ext cx="3881777" cy="429561"/>
          </a:xfrm>
          <a:prstGeom prst="chevron">
            <a:avLst>
              <a:gd name="adj" fmla="val 38721"/>
            </a:avLst>
          </a:prstGeom>
          <a:solidFill>
            <a:schemeClr val="accent1">
              <a:lumMod val="20000"/>
              <a:lumOff val="8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C4ED3DA-19C3-A149-8F3D-7B424B737313}"/>
              </a:ext>
            </a:extLst>
          </p:cNvPr>
          <p:cNvSpPr txBox="1"/>
          <p:nvPr/>
        </p:nvSpPr>
        <p:spPr>
          <a:xfrm>
            <a:off x="1559590" y="1600257"/>
            <a:ext cx="3663511" cy="2676959"/>
          </a:xfrm>
          <a:prstGeom prst="rect">
            <a:avLst/>
          </a:prstGeom>
          <a:noFill/>
        </p:spPr>
        <p:txBody>
          <a:bodyPr wrap="none" lIns="0" tIns="0" rIns="0" bIns="0" rtlCol="0">
            <a:spAutoFit/>
          </a:bodyPr>
          <a:lstStyle/>
          <a:p>
            <a:pPr fontAlgn="base">
              <a:spcBef>
                <a:spcPts val="1799"/>
              </a:spcBef>
              <a:spcAft>
                <a:spcPct val="0"/>
              </a:spcAft>
              <a:buClr>
                <a:srgbClr val="F0AB00"/>
              </a:buClr>
              <a:buSzPct val="80000"/>
              <a:defRPr/>
            </a:pPr>
            <a:r>
              <a:rPr lang="en-US" sz="1600" kern="0">
                <a:solidFill>
                  <a:srgbClr val="000000"/>
                </a:solidFill>
                <a:latin typeface="Avenir Next Medium" panose="020B0503020202020204" pitchFamily="34" charset="0"/>
                <a:ea typeface="Arial Unicode MS" pitchFamily="34" charset="-128"/>
                <a:cs typeface="Arial Unicode MS" pitchFamily="34" charset="-128"/>
              </a:rPr>
              <a:t>Conceptual</a:t>
            </a:r>
            <a:r>
              <a:rPr lang="en-US" sz="1600" kern="0">
                <a:solidFill>
                  <a:srgbClr val="000000"/>
                </a:solidFill>
                <a:latin typeface="Avenir Next" panose="020B0503020202020204" pitchFamily="34" charset="0"/>
                <a:ea typeface="Arial Unicode MS" pitchFamily="34" charset="-128"/>
                <a:cs typeface="Arial Unicode MS" pitchFamily="34" charset="-128"/>
              </a:rPr>
              <a:t> Modelling Language</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Entities &amp; Views </a:t>
            </a:r>
            <a:r>
              <a:rPr lang="en-US" sz="1400" kern="0">
                <a:solidFill>
                  <a:srgbClr val="000000"/>
                </a:solidFill>
                <a:latin typeface="Avenir Next" panose="020B0503020202020204" pitchFamily="34" charset="0"/>
                <a:ea typeface="Arial Unicode MS" pitchFamily="34" charset="-128"/>
                <a:cs typeface="Arial Unicode MS" pitchFamily="34" charset="-128"/>
              </a:rPr>
              <a:t>→ borrowed from SQL</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Associations</a:t>
            </a:r>
            <a:r>
              <a:rPr lang="en-US" sz="1400" kern="0">
                <a:solidFill>
                  <a:srgbClr val="000000"/>
                </a:solidFill>
                <a:latin typeface="Avenir Next" panose="020B0503020202020204" pitchFamily="34" charset="0"/>
                <a:ea typeface="Arial Unicode MS" pitchFamily="34" charset="-128"/>
                <a:cs typeface="Arial Unicode MS" pitchFamily="34" charset="-128"/>
              </a:rPr>
              <a:t> → capture relationships</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Aspects</a:t>
            </a:r>
            <a:r>
              <a:rPr lang="en-US" sz="1400" kern="0">
                <a:solidFill>
                  <a:srgbClr val="000000"/>
                </a:solidFill>
                <a:latin typeface="Avenir Next" panose="020B0503020202020204" pitchFamily="34" charset="0"/>
                <a:ea typeface="Arial Unicode MS" pitchFamily="34" charset="-128"/>
                <a:cs typeface="Arial Unicode MS" pitchFamily="34" charset="-128"/>
              </a:rPr>
              <a:t> → separate concerns &amp; extend</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Annotations</a:t>
            </a:r>
            <a:r>
              <a:rPr lang="en-US" sz="1400" kern="0">
                <a:solidFill>
                  <a:srgbClr val="000000"/>
                </a:solidFill>
                <a:latin typeface="Avenir Next" panose="020B0503020202020204" pitchFamily="34" charset="0"/>
                <a:ea typeface="Arial Unicode MS" pitchFamily="34" charset="-128"/>
                <a:cs typeface="Arial Unicode MS" pitchFamily="34" charset="-128"/>
              </a:rPr>
              <a:t> → enrich semantically</a:t>
            </a:r>
          </a:p>
          <a:p>
            <a:pPr fontAlgn="base">
              <a:spcBef>
                <a:spcPts val="1799"/>
              </a:spcBef>
              <a:spcAft>
                <a:spcPct val="0"/>
              </a:spcAft>
              <a:buClr>
                <a:srgbClr val="F0AB00"/>
              </a:buClr>
              <a:buSzPct val="80000"/>
              <a:defRPr/>
            </a:pPr>
            <a:r>
              <a:rPr lang="en-US" sz="1600" kern="0">
                <a:solidFill>
                  <a:srgbClr val="000000"/>
                </a:solidFill>
                <a:latin typeface="Avenir Next" panose="020B0503020202020204" pitchFamily="34" charset="0"/>
                <a:ea typeface="Arial Unicode MS" pitchFamily="34" charset="-128"/>
                <a:cs typeface="Arial Unicode MS" pitchFamily="34" charset="-128"/>
              </a:rPr>
              <a:t>Based on </a:t>
            </a:r>
            <a:r>
              <a:rPr lang="en-US" sz="1600" kern="0">
                <a:solidFill>
                  <a:srgbClr val="000000"/>
                </a:solidFill>
                <a:latin typeface="Avenir Next Medium" panose="020B0503020202020204" pitchFamily="34" charset="0"/>
                <a:ea typeface="Arial Unicode MS" pitchFamily="34" charset="-128"/>
                <a:cs typeface="Arial Unicode MS" pitchFamily="34" charset="-128"/>
              </a:rPr>
              <a:t>Core Schema Notation (CSN)</a:t>
            </a:r>
          </a:p>
          <a:p>
            <a:pPr fontAlgn="base">
              <a:spcBef>
                <a:spcPts val="1799"/>
              </a:spcBef>
              <a:spcAft>
                <a:spcPct val="0"/>
              </a:spcAft>
              <a:buClr>
                <a:srgbClr val="F0AB00"/>
              </a:buClr>
              <a:buSzPct val="80000"/>
              <a:defRPr/>
            </a:pPr>
            <a:r>
              <a:rPr lang="en-US" sz="1600" kern="0">
                <a:solidFill>
                  <a:srgbClr val="000000"/>
                </a:solidFill>
                <a:latin typeface="Avenir Next" panose="020B0503020202020204" pitchFamily="34" charset="0"/>
                <a:ea typeface="Arial Unicode MS" pitchFamily="34" charset="-128"/>
                <a:cs typeface="Arial Unicode MS" pitchFamily="34" charset="-128"/>
              </a:rPr>
              <a:t>Fueling </a:t>
            </a:r>
            <a:r>
              <a:rPr lang="en-US" sz="1600" kern="0">
                <a:solidFill>
                  <a:srgbClr val="000000"/>
                </a:solidFill>
                <a:latin typeface="Avenir Next Medium" panose="020B0503020202020204" pitchFamily="34" charset="0"/>
                <a:ea typeface="Arial Unicode MS" pitchFamily="34" charset="-128"/>
                <a:cs typeface="Arial Unicode MS" pitchFamily="34" charset="-128"/>
              </a:rPr>
              <a:t>Generic Runtimes</a:t>
            </a:r>
          </a:p>
        </p:txBody>
      </p:sp>
      <p:sp>
        <p:nvSpPr>
          <p:cNvPr id="69" name="Rectangle 68">
            <a:extLst>
              <a:ext uri="{FF2B5EF4-FFF2-40B4-BE49-F238E27FC236}">
                <a16:creationId xmlns:a16="http://schemas.microsoft.com/office/drawing/2014/main" id="{21AE5D8F-F58D-9940-A840-6BFCB306BA4D}"/>
              </a:ext>
            </a:extLst>
          </p:cNvPr>
          <p:cNvSpPr/>
          <p:nvPr/>
        </p:nvSpPr>
        <p:spPr>
          <a:xfrm>
            <a:off x="631864" y="5176360"/>
            <a:ext cx="4152877" cy="670778"/>
          </a:xfrm>
          <a:prstGeom prst="rect">
            <a:avLst/>
          </a:prstGeom>
        </p:spPr>
        <p:txBody>
          <a:bodyPr wrap="none">
            <a:spAutoFit/>
          </a:bodyPr>
          <a:lstStyle/>
          <a:p>
            <a:pPr marL="311057" indent="-311057">
              <a:lnSpc>
                <a:spcPct val="120000"/>
              </a:lnSpc>
              <a:defRPr/>
            </a:pPr>
            <a:r>
              <a:rPr lang="en-US" sz="1600" dirty="0">
                <a:solidFill>
                  <a:schemeClr val="accent1"/>
                </a:solidFill>
                <a:latin typeface="Avenir Next" panose="020B0503020202020204" pitchFamily="34" charset="0"/>
              </a:rPr>
              <a:t>⇒</a:t>
            </a:r>
            <a:r>
              <a:rPr lang="en-US" sz="1600" dirty="0">
                <a:solidFill>
                  <a:srgbClr val="F0AB00"/>
                </a:solidFill>
                <a:latin typeface="Avenir Next" panose="020B0503020202020204" pitchFamily="34" charset="0"/>
              </a:rPr>
              <a:t> 	</a:t>
            </a:r>
            <a:r>
              <a:rPr lang="en-US" sz="1600" b="1" dirty="0">
                <a:solidFill>
                  <a:srgbClr val="F0AB00"/>
                </a:solidFill>
                <a:latin typeface="Avenir Next Demi Bold" panose="020B0503020202020204" pitchFamily="34" charset="0"/>
              </a:rPr>
              <a:t>Frontend-specific Annotations: </a:t>
            </a:r>
            <a:r>
              <a:rPr lang="en-US" sz="1600" dirty="0">
                <a:solidFill>
                  <a:schemeClr val="tx1">
                    <a:lumMod val="65000"/>
                    <a:lumOff val="35000"/>
                  </a:schemeClr>
                </a:solidFill>
                <a:latin typeface="Avenir Next" panose="020B0503020202020204" pitchFamily="34" charset="0"/>
              </a:rPr>
              <a:t>e.g. for </a:t>
            </a:r>
            <a:br>
              <a:rPr lang="en-US" sz="1600" dirty="0">
                <a:solidFill>
                  <a:schemeClr val="tx1">
                    <a:lumMod val="65000"/>
                    <a:lumOff val="35000"/>
                  </a:schemeClr>
                </a:solidFill>
                <a:latin typeface="Avenir Next" panose="020B0503020202020204" pitchFamily="34" charset="0"/>
              </a:rPr>
            </a:br>
            <a:r>
              <a:rPr lang="en-US" sz="1600" dirty="0">
                <a:solidFill>
                  <a:schemeClr val="tx1">
                    <a:lumMod val="65000"/>
                    <a:lumOff val="35000"/>
                  </a:schemeClr>
                </a:solidFill>
                <a:latin typeface="Avenir Next Medium" panose="020B0503020202020204" pitchFamily="34" charset="0"/>
              </a:rPr>
              <a:t>Workflows</a:t>
            </a:r>
            <a:r>
              <a:rPr lang="en-US" sz="1600" dirty="0">
                <a:solidFill>
                  <a:schemeClr val="tx1">
                    <a:lumMod val="65000"/>
                    <a:lumOff val="35000"/>
                  </a:schemeClr>
                </a:solidFill>
                <a:latin typeface="Avenir Next" panose="020B0503020202020204" pitchFamily="34" charset="0"/>
              </a:rPr>
              <a:t>, </a:t>
            </a:r>
            <a:r>
              <a:rPr lang="en-US" sz="1600" dirty="0">
                <a:solidFill>
                  <a:schemeClr val="tx1">
                    <a:lumMod val="65000"/>
                    <a:lumOff val="35000"/>
                  </a:schemeClr>
                </a:solidFill>
                <a:latin typeface="Avenir Next Medium" panose="020B0503020202020204" pitchFamily="34" charset="0"/>
              </a:rPr>
              <a:t>Analytics </a:t>
            </a:r>
            <a:r>
              <a:rPr lang="en-US" sz="1600" dirty="0">
                <a:solidFill>
                  <a:schemeClr val="tx1">
                    <a:lumMod val="65000"/>
                    <a:lumOff val="35000"/>
                  </a:schemeClr>
                </a:solidFill>
                <a:latin typeface="Avenir Next" panose="020B0503020202020204" pitchFamily="34" charset="0"/>
              </a:rPr>
              <a:t>or </a:t>
            </a:r>
            <a:r>
              <a:rPr lang="en-US" sz="1600" dirty="0">
                <a:solidFill>
                  <a:schemeClr val="tx1">
                    <a:lumMod val="65000"/>
                    <a:lumOff val="35000"/>
                  </a:schemeClr>
                </a:solidFill>
                <a:latin typeface="Avenir Next Medium" panose="020B0503020202020204" pitchFamily="34" charset="0"/>
              </a:rPr>
              <a:t>UI Markup</a:t>
            </a:r>
            <a:endParaRPr lang="de-DE" sz="1600" dirty="0">
              <a:solidFill>
                <a:schemeClr val="tx1">
                  <a:lumMod val="65000"/>
                  <a:lumOff val="35000"/>
                </a:schemeClr>
              </a:solidFill>
              <a:latin typeface="Avenir Next Medium" panose="020B0503020202020204" pitchFamily="34" charset="0"/>
            </a:endParaRPr>
          </a:p>
        </p:txBody>
      </p:sp>
      <p:sp>
        <p:nvSpPr>
          <p:cNvPr id="77" name="Rectangle 76">
            <a:extLst>
              <a:ext uri="{FF2B5EF4-FFF2-40B4-BE49-F238E27FC236}">
                <a16:creationId xmlns:a16="http://schemas.microsoft.com/office/drawing/2014/main" id="{8BFEB9B6-BEF5-6343-AB7F-BD18A983E785}"/>
              </a:ext>
            </a:extLst>
          </p:cNvPr>
          <p:cNvSpPr/>
          <p:nvPr/>
        </p:nvSpPr>
        <p:spPr bwMode="gray">
          <a:xfrm rot="10800000">
            <a:off x="11235932" y="2345129"/>
            <a:ext cx="891646" cy="583151"/>
          </a:xfrm>
          <a:prstGeom prst="rect">
            <a:avLst/>
          </a:prstGeom>
          <a:gradFill flip="none" rotWithShape="1">
            <a:gsLst>
              <a:gs pos="85000">
                <a:schemeClr val="bg1"/>
              </a:gs>
              <a:gs pos="100000">
                <a:schemeClr val="bg1">
                  <a:alpha val="0"/>
                </a:schemeClr>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400" b="1" kern="0" err="1">
              <a:solidFill>
                <a:srgbClr val="941100"/>
              </a:solidFill>
              <a:ea typeface="Arial Unicode MS" pitchFamily="34" charset="-128"/>
              <a:cs typeface="Arial Unicode MS" pitchFamily="34" charset="-128"/>
            </a:endParaRPr>
          </a:p>
        </p:txBody>
      </p:sp>
      <p:sp>
        <p:nvSpPr>
          <p:cNvPr id="11" name="Chevron 10">
            <a:extLst>
              <a:ext uri="{FF2B5EF4-FFF2-40B4-BE49-F238E27FC236}">
                <a16:creationId xmlns:a16="http://schemas.microsoft.com/office/drawing/2014/main" id="{45D5FF2F-4D6B-854E-BE8B-6A9C9CC8E45A}"/>
              </a:ext>
            </a:extLst>
          </p:cNvPr>
          <p:cNvSpPr/>
          <p:nvPr/>
        </p:nvSpPr>
        <p:spPr bwMode="gray">
          <a:xfrm>
            <a:off x="906658" y="1489877"/>
            <a:ext cx="466717" cy="2852264"/>
          </a:xfrm>
          <a:prstGeom prst="chevron">
            <a:avLst>
              <a:gd name="adj" fmla="val 71241"/>
            </a:avLst>
          </a:prstGeom>
          <a:solidFill>
            <a:srgbClr val="FFC000"/>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pic>
        <p:nvPicPr>
          <p:cNvPr id="13" name="Picture 12">
            <a:extLst>
              <a:ext uri="{FF2B5EF4-FFF2-40B4-BE49-F238E27FC236}">
                <a16:creationId xmlns:a16="http://schemas.microsoft.com/office/drawing/2014/main" id="{394F9FFB-1716-494E-B8B3-9870442F26F9}"/>
              </a:ext>
            </a:extLst>
          </p:cNvPr>
          <p:cNvPicPr>
            <a:picLocks noChangeAspect="1"/>
          </p:cNvPicPr>
          <p:nvPr/>
        </p:nvPicPr>
        <p:blipFill>
          <a:blip r:embed="rId4" cstate="hqprint">
            <a:alphaModFix/>
            <a:extLst>
              <a:ext uri="{28A0092B-C50C-407E-A947-70E740481C1C}">
                <a14:useLocalDpi xmlns:a14="http://schemas.microsoft.com/office/drawing/2010/main"/>
              </a:ext>
            </a:extLst>
          </a:blip>
          <a:stretch>
            <a:fillRect/>
          </a:stretch>
        </p:blipFill>
        <p:spPr>
          <a:xfrm>
            <a:off x="5105586" y="4198479"/>
            <a:ext cx="2247665" cy="2259457"/>
          </a:xfrm>
          <a:prstGeom prst="rect">
            <a:avLst/>
          </a:prstGeom>
        </p:spPr>
      </p:pic>
      <p:pic>
        <p:nvPicPr>
          <p:cNvPr id="3" name="Picture 2">
            <a:extLst>
              <a:ext uri="{FF2B5EF4-FFF2-40B4-BE49-F238E27FC236}">
                <a16:creationId xmlns:a16="http://schemas.microsoft.com/office/drawing/2014/main" id="{3E593A5A-388F-AA43-94FD-7E38F3337D02}"/>
              </a:ext>
            </a:extLst>
          </p:cNvPr>
          <p:cNvPicPr>
            <a:picLocks noChangeAspect="1"/>
          </p:cNvPicPr>
          <p:nvPr/>
        </p:nvPicPr>
        <p:blipFill>
          <a:blip r:embed="rId5"/>
          <a:stretch>
            <a:fillRect/>
          </a:stretch>
        </p:blipFill>
        <p:spPr>
          <a:xfrm>
            <a:off x="5458996" y="1553186"/>
            <a:ext cx="5526004" cy="4367016"/>
          </a:xfrm>
          <a:prstGeom prst="rect">
            <a:avLst/>
          </a:prstGeom>
        </p:spPr>
      </p:pic>
      <p:sp>
        <p:nvSpPr>
          <p:cNvPr id="5" name="Title 4">
            <a:extLst>
              <a:ext uri="{FF2B5EF4-FFF2-40B4-BE49-F238E27FC236}">
                <a16:creationId xmlns:a16="http://schemas.microsoft.com/office/drawing/2014/main" id="{9195695B-E66B-1B4F-94C8-82A7630E9E20}"/>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Domain Modeling</a:t>
            </a:r>
            <a:endParaRPr lang="en-GB" dirty="0"/>
          </a:p>
        </p:txBody>
      </p:sp>
    </p:spTree>
    <p:extLst>
      <p:ext uri="{BB962C8B-B14F-4D97-AF65-F5344CB8AC3E}">
        <p14:creationId xmlns:p14="http://schemas.microsoft.com/office/powerpoint/2010/main" val="3982456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evron 8">
            <a:extLst>
              <a:ext uri="{FF2B5EF4-FFF2-40B4-BE49-F238E27FC236}">
                <a16:creationId xmlns:a16="http://schemas.microsoft.com/office/drawing/2014/main" id="{86749D93-5189-7A4F-8B4E-768CA7B0D8D1}"/>
              </a:ext>
            </a:extLst>
          </p:cNvPr>
          <p:cNvSpPr/>
          <p:nvPr/>
        </p:nvSpPr>
        <p:spPr bwMode="gray">
          <a:xfrm>
            <a:off x="1350777" y="3429001"/>
            <a:ext cx="4181953" cy="429561"/>
          </a:xfrm>
          <a:prstGeom prst="chevron">
            <a:avLst>
              <a:gd name="adj" fmla="val 38721"/>
            </a:avLst>
          </a:prstGeom>
          <a:solidFill>
            <a:schemeClr val="accent1">
              <a:lumMod val="20000"/>
              <a:lumOff val="8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C4ED3DA-19C3-A149-8F3D-7B424B737313}"/>
              </a:ext>
            </a:extLst>
          </p:cNvPr>
          <p:cNvSpPr txBox="1"/>
          <p:nvPr/>
        </p:nvSpPr>
        <p:spPr>
          <a:xfrm>
            <a:off x="1559590" y="1600257"/>
            <a:ext cx="3663511" cy="2676959"/>
          </a:xfrm>
          <a:prstGeom prst="rect">
            <a:avLst/>
          </a:prstGeom>
          <a:noFill/>
        </p:spPr>
        <p:txBody>
          <a:bodyPr wrap="none" lIns="0" tIns="0" rIns="0" bIns="0" rtlCol="0">
            <a:spAutoFit/>
          </a:bodyPr>
          <a:lstStyle/>
          <a:p>
            <a:pPr fontAlgn="base">
              <a:spcBef>
                <a:spcPts val="1799"/>
              </a:spcBef>
              <a:spcAft>
                <a:spcPct val="0"/>
              </a:spcAft>
              <a:buClr>
                <a:srgbClr val="F0AB00"/>
              </a:buClr>
              <a:buSzPct val="80000"/>
              <a:defRPr/>
            </a:pPr>
            <a:r>
              <a:rPr lang="en-US" sz="1600" kern="0">
                <a:solidFill>
                  <a:srgbClr val="000000"/>
                </a:solidFill>
                <a:latin typeface="Avenir Next Medium" panose="020B0503020202020204" pitchFamily="34" charset="0"/>
                <a:ea typeface="Arial Unicode MS" pitchFamily="34" charset="-128"/>
                <a:cs typeface="Arial Unicode MS" pitchFamily="34" charset="-128"/>
              </a:rPr>
              <a:t>Conceptual</a:t>
            </a:r>
            <a:r>
              <a:rPr lang="en-US" sz="1600" kern="0">
                <a:solidFill>
                  <a:srgbClr val="000000"/>
                </a:solidFill>
                <a:latin typeface="Avenir Next" panose="020B0503020202020204" pitchFamily="34" charset="0"/>
                <a:ea typeface="Arial Unicode MS" pitchFamily="34" charset="-128"/>
                <a:cs typeface="Arial Unicode MS" pitchFamily="34" charset="-128"/>
              </a:rPr>
              <a:t> Modelling Language</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Entities &amp; Views </a:t>
            </a:r>
            <a:r>
              <a:rPr lang="en-US" sz="1400" kern="0">
                <a:solidFill>
                  <a:srgbClr val="000000"/>
                </a:solidFill>
                <a:latin typeface="Avenir Next" panose="020B0503020202020204" pitchFamily="34" charset="0"/>
                <a:ea typeface="Arial Unicode MS" pitchFamily="34" charset="-128"/>
                <a:cs typeface="Arial Unicode MS" pitchFamily="34" charset="-128"/>
              </a:rPr>
              <a:t>→ borrowed from SQL</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Associations</a:t>
            </a:r>
            <a:r>
              <a:rPr lang="en-US" sz="1400" kern="0">
                <a:solidFill>
                  <a:srgbClr val="000000"/>
                </a:solidFill>
                <a:latin typeface="Avenir Next" panose="020B0503020202020204" pitchFamily="34" charset="0"/>
                <a:ea typeface="Arial Unicode MS" pitchFamily="34" charset="-128"/>
                <a:cs typeface="Arial Unicode MS" pitchFamily="34" charset="-128"/>
              </a:rPr>
              <a:t> → capture relationships</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Aspects</a:t>
            </a:r>
            <a:r>
              <a:rPr lang="en-US" sz="1400" kern="0">
                <a:solidFill>
                  <a:srgbClr val="000000"/>
                </a:solidFill>
                <a:latin typeface="Avenir Next" panose="020B0503020202020204" pitchFamily="34" charset="0"/>
                <a:ea typeface="Arial Unicode MS" pitchFamily="34" charset="-128"/>
                <a:cs typeface="Arial Unicode MS" pitchFamily="34" charset="-128"/>
              </a:rPr>
              <a:t> → separate concerns &amp; extend</a:t>
            </a:r>
          </a:p>
          <a:p>
            <a:pPr marL="271382" lvl="1" indent="-177747" fontAlgn="base">
              <a:spcBef>
                <a:spcPts val="1200"/>
              </a:spcBef>
              <a:spcAft>
                <a:spcPct val="0"/>
              </a:spcAft>
              <a:buClr>
                <a:srgbClr val="F0AB00"/>
              </a:buClr>
              <a:buSzPct val="80000"/>
              <a:defRPr/>
            </a:pPr>
            <a:r>
              <a:rPr lang="en-US" sz="1400" b="1" kern="0">
                <a:solidFill>
                  <a:srgbClr val="000000"/>
                </a:solidFill>
                <a:latin typeface="Avenir Next Demi Bold" panose="020B0503020202020204" pitchFamily="34" charset="0"/>
                <a:ea typeface="Arial Unicode MS" pitchFamily="34" charset="-128"/>
                <a:cs typeface="Arial Unicode MS" pitchFamily="34" charset="-128"/>
              </a:rPr>
              <a:t>Annotations</a:t>
            </a:r>
            <a:r>
              <a:rPr lang="en-US" sz="1400" kern="0">
                <a:solidFill>
                  <a:srgbClr val="000000"/>
                </a:solidFill>
                <a:latin typeface="Avenir Next" panose="020B0503020202020204" pitchFamily="34" charset="0"/>
                <a:ea typeface="Arial Unicode MS" pitchFamily="34" charset="-128"/>
                <a:cs typeface="Arial Unicode MS" pitchFamily="34" charset="-128"/>
              </a:rPr>
              <a:t> → enrich semantically</a:t>
            </a:r>
          </a:p>
          <a:p>
            <a:pPr fontAlgn="base">
              <a:spcBef>
                <a:spcPts val="1799"/>
              </a:spcBef>
              <a:spcAft>
                <a:spcPct val="0"/>
              </a:spcAft>
              <a:buClr>
                <a:srgbClr val="F0AB00"/>
              </a:buClr>
              <a:buSzPct val="80000"/>
              <a:defRPr/>
            </a:pPr>
            <a:r>
              <a:rPr lang="en-US" sz="1600" kern="0">
                <a:solidFill>
                  <a:srgbClr val="000000"/>
                </a:solidFill>
                <a:latin typeface="Avenir Next" panose="020B0503020202020204" pitchFamily="34" charset="0"/>
                <a:ea typeface="Arial Unicode MS" pitchFamily="34" charset="-128"/>
                <a:cs typeface="Arial Unicode MS" pitchFamily="34" charset="-128"/>
              </a:rPr>
              <a:t>Based on </a:t>
            </a:r>
            <a:r>
              <a:rPr lang="en-US" sz="1600" kern="0">
                <a:solidFill>
                  <a:srgbClr val="000000"/>
                </a:solidFill>
                <a:latin typeface="Avenir Next Medium" panose="020B0503020202020204" pitchFamily="34" charset="0"/>
                <a:ea typeface="Arial Unicode MS" pitchFamily="34" charset="-128"/>
                <a:cs typeface="Arial Unicode MS" pitchFamily="34" charset="-128"/>
              </a:rPr>
              <a:t>Core Schema Notation (CSN)</a:t>
            </a:r>
          </a:p>
          <a:p>
            <a:pPr fontAlgn="base">
              <a:spcBef>
                <a:spcPts val="1799"/>
              </a:spcBef>
              <a:spcAft>
                <a:spcPct val="0"/>
              </a:spcAft>
              <a:buClr>
                <a:srgbClr val="F0AB00"/>
              </a:buClr>
              <a:buSzPct val="80000"/>
              <a:defRPr/>
            </a:pPr>
            <a:r>
              <a:rPr lang="en-US" sz="1600" kern="0">
                <a:solidFill>
                  <a:srgbClr val="000000"/>
                </a:solidFill>
                <a:latin typeface="Avenir Next" panose="020B0503020202020204" pitchFamily="34" charset="0"/>
                <a:ea typeface="Arial Unicode MS" pitchFamily="34" charset="-128"/>
                <a:cs typeface="Arial Unicode MS" pitchFamily="34" charset="-128"/>
              </a:rPr>
              <a:t>Fueling </a:t>
            </a:r>
            <a:r>
              <a:rPr lang="en-US" sz="1600" kern="0">
                <a:solidFill>
                  <a:srgbClr val="000000"/>
                </a:solidFill>
                <a:latin typeface="Avenir Next Medium" panose="020B0503020202020204" pitchFamily="34" charset="0"/>
                <a:ea typeface="Arial Unicode MS" pitchFamily="34" charset="-128"/>
                <a:cs typeface="Arial Unicode MS" pitchFamily="34" charset="-128"/>
              </a:rPr>
              <a:t>Generic Runtimes</a:t>
            </a:r>
          </a:p>
        </p:txBody>
      </p:sp>
      <p:sp>
        <p:nvSpPr>
          <p:cNvPr id="69" name="Rectangle 68">
            <a:extLst>
              <a:ext uri="{FF2B5EF4-FFF2-40B4-BE49-F238E27FC236}">
                <a16:creationId xmlns:a16="http://schemas.microsoft.com/office/drawing/2014/main" id="{21AE5D8F-F58D-9940-A840-6BFCB306BA4D}"/>
              </a:ext>
            </a:extLst>
          </p:cNvPr>
          <p:cNvSpPr/>
          <p:nvPr/>
        </p:nvSpPr>
        <p:spPr>
          <a:xfrm>
            <a:off x="631864" y="5176360"/>
            <a:ext cx="4745206" cy="670120"/>
          </a:xfrm>
          <a:prstGeom prst="rect">
            <a:avLst/>
          </a:prstGeom>
        </p:spPr>
        <p:txBody>
          <a:bodyPr wrap="square">
            <a:spAutoFit/>
          </a:bodyPr>
          <a:lstStyle/>
          <a:p>
            <a:pPr marL="311057" indent="-311057">
              <a:lnSpc>
                <a:spcPct val="120000"/>
              </a:lnSpc>
              <a:defRPr/>
            </a:pPr>
            <a:r>
              <a:rPr lang="en-US" sz="1600" dirty="0">
                <a:solidFill>
                  <a:schemeClr val="accent1"/>
                </a:solidFill>
                <a:latin typeface="Avenir Next" panose="020B0503020202020204" pitchFamily="34" charset="0"/>
              </a:rPr>
              <a:t>⇒</a:t>
            </a:r>
            <a:r>
              <a:rPr lang="en-US" sz="1600" dirty="0">
                <a:solidFill>
                  <a:srgbClr val="F0AB00"/>
                </a:solidFill>
                <a:latin typeface="Avenir Next" panose="020B0503020202020204" pitchFamily="34" charset="0"/>
              </a:rPr>
              <a:t> 	</a:t>
            </a:r>
            <a:r>
              <a:rPr lang="en-US" sz="1600" b="1" dirty="0">
                <a:solidFill>
                  <a:srgbClr val="F0AB00"/>
                </a:solidFill>
                <a:latin typeface="Avenir Next Demi Bold" panose="020B0503020202020204" pitchFamily="34" charset="0"/>
              </a:rPr>
              <a:t>Open, extensible design: </a:t>
            </a:r>
            <a:r>
              <a:rPr lang="en-US" sz="1600" dirty="0">
                <a:solidFill>
                  <a:srgbClr val="F0AB00"/>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모든</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사람들이</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쉽게</a:t>
            </a:r>
            <a:r>
              <a:rPr lang="en-US" sz="1600" dirty="0">
                <a:solidFill>
                  <a:schemeClr val="tx1">
                    <a:lumMod val="65000"/>
                    <a:lumOff val="35000"/>
                  </a:schemeClr>
                </a:solidFill>
                <a:latin typeface="Avenir Next" panose="020B0503020202020204" pitchFamily="34" charset="0"/>
              </a:rPr>
              <a:t> CDS </a:t>
            </a:r>
            <a:r>
              <a:rPr lang="en-US" sz="1600" dirty="0" err="1">
                <a:solidFill>
                  <a:schemeClr val="tx1">
                    <a:lumMod val="65000"/>
                    <a:lumOff val="35000"/>
                  </a:schemeClr>
                </a:solidFill>
                <a:latin typeface="Avenir Next" panose="020B0503020202020204" pitchFamily="34" charset="0"/>
              </a:rPr>
              <a:t>모델링을</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생성하고</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확장해</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나갈</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수</a:t>
            </a:r>
            <a:r>
              <a:rPr lang="en-US" sz="1600" dirty="0">
                <a:solidFill>
                  <a:schemeClr val="tx1">
                    <a:lumMod val="65000"/>
                    <a:lumOff val="35000"/>
                  </a:schemeClr>
                </a:solidFill>
                <a:latin typeface="Avenir Next" panose="020B0503020202020204" pitchFamily="34" charset="0"/>
              </a:rPr>
              <a:t> </a:t>
            </a:r>
            <a:r>
              <a:rPr lang="en-US" sz="1600" dirty="0" err="1">
                <a:solidFill>
                  <a:schemeClr val="tx1">
                    <a:lumMod val="65000"/>
                    <a:lumOff val="35000"/>
                  </a:schemeClr>
                </a:solidFill>
                <a:latin typeface="Avenir Next" panose="020B0503020202020204" pitchFamily="34" charset="0"/>
              </a:rPr>
              <a:t>있음</a:t>
            </a:r>
            <a:r>
              <a:rPr lang="en-US" altLang="ko-KR" sz="1600" dirty="0">
                <a:solidFill>
                  <a:schemeClr val="tx1">
                    <a:lumMod val="65000"/>
                    <a:lumOff val="35000"/>
                  </a:schemeClr>
                </a:solidFill>
                <a:latin typeface="Avenir Next" panose="020B0503020202020204" pitchFamily="34" charset="0"/>
              </a:rPr>
              <a:t>.</a:t>
            </a:r>
            <a:endParaRPr lang="de-DE" sz="1600" b="1" dirty="0">
              <a:solidFill>
                <a:schemeClr val="tx1">
                  <a:lumMod val="65000"/>
                  <a:lumOff val="35000"/>
                </a:schemeClr>
              </a:solidFill>
              <a:latin typeface="Avenir Next Demi Bold" panose="020B0503020202020204" pitchFamily="34" charset="0"/>
            </a:endParaRPr>
          </a:p>
        </p:txBody>
      </p:sp>
      <p:pic>
        <p:nvPicPr>
          <p:cNvPr id="10" name="Picture 9">
            <a:extLst>
              <a:ext uri="{FF2B5EF4-FFF2-40B4-BE49-F238E27FC236}">
                <a16:creationId xmlns:a16="http://schemas.microsoft.com/office/drawing/2014/main" id="{3E6C21AA-0C2C-924A-A793-B5B4EFE2F4F5}"/>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99000"/>
                    </a14:imgEffect>
                  </a14:imgLayer>
                </a14:imgProps>
              </a:ext>
              <a:ext uri="{28A0092B-C50C-407E-A947-70E740481C1C}">
                <a14:useLocalDpi xmlns:a14="http://schemas.microsoft.com/office/drawing/2010/main"/>
              </a:ext>
            </a:extLst>
          </a:blip>
          <a:srcRect l="-30679" t="-30679" r="-30679" b="-30679"/>
          <a:stretch/>
        </p:blipFill>
        <p:spPr>
          <a:xfrm>
            <a:off x="8977029" y="2740133"/>
            <a:ext cx="263117" cy="263115"/>
          </a:xfrm>
          <a:prstGeom prst="ellipse">
            <a:avLst/>
          </a:prstGeom>
          <a:solidFill>
            <a:srgbClr val="941100"/>
          </a:solidFill>
          <a:ln w="28575">
            <a:solidFill>
              <a:srgbClr val="941100"/>
            </a:solidFill>
          </a:ln>
        </p:spPr>
      </p:pic>
      <p:grpSp>
        <p:nvGrpSpPr>
          <p:cNvPr id="8" name="Group 7">
            <a:extLst>
              <a:ext uri="{FF2B5EF4-FFF2-40B4-BE49-F238E27FC236}">
                <a16:creationId xmlns:a16="http://schemas.microsoft.com/office/drawing/2014/main" id="{5C4A8E27-67DC-AC49-BBEC-F375A88082AC}"/>
              </a:ext>
            </a:extLst>
          </p:cNvPr>
          <p:cNvGrpSpPr/>
          <p:nvPr/>
        </p:nvGrpSpPr>
        <p:grpSpPr>
          <a:xfrm>
            <a:off x="6776863" y="1940426"/>
            <a:ext cx="633849" cy="272069"/>
            <a:chOff x="6331918" y="1919761"/>
            <a:chExt cx="906423" cy="389066"/>
          </a:xfrm>
        </p:grpSpPr>
        <p:pic>
          <p:nvPicPr>
            <p:cNvPr id="13" name="Picture 12">
              <a:extLst>
                <a:ext uri="{FF2B5EF4-FFF2-40B4-BE49-F238E27FC236}">
                  <a16:creationId xmlns:a16="http://schemas.microsoft.com/office/drawing/2014/main" id="{06E516FC-D2BE-8247-8CB3-F08385DEBFA3}"/>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l="-21650" t="-27122" r="-35423" b="-29950"/>
            <a:stretch/>
          </p:blipFill>
          <p:spPr>
            <a:xfrm>
              <a:off x="6331918" y="1936442"/>
              <a:ext cx="372385" cy="372385"/>
            </a:xfrm>
            <a:prstGeom prst="ellipse">
              <a:avLst/>
            </a:prstGeom>
            <a:solidFill>
              <a:srgbClr val="053B70"/>
            </a:solidFill>
            <a:ln w="6350" algn="ctr">
              <a:noFill/>
              <a:miter lim="800000"/>
              <a:headEnd/>
              <a:tailEnd/>
            </a:ln>
          </p:spPr>
        </p:pic>
        <p:sp>
          <p:nvSpPr>
            <p:cNvPr id="16" name="Rectangle 15">
              <a:extLst>
                <a:ext uri="{FF2B5EF4-FFF2-40B4-BE49-F238E27FC236}">
                  <a16:creationId xmlns:a16="http://schemas.microsoft.com/office/drawing/2014/main" id="{F05A4760-8233-EE4B-8277-17089BFEF760}"/>
                </a:ext>
              </a:extLst>
            </p:cNvPr>
            <p:cNvSpPr/>
            <p:nvPr/>
          </p:nvSpPr>
          <p:spPr>
            <a:xfrm>
              <a:off x="6765429" y="1919761"/>
              <a:ext cx="472912" cy="34594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cs typeface="Arial" charset="0"/>
                </a:rPr>
                <a:t>.</a:t>
              </a:r>
              <a:r>
                <a:rPr lang="en-US" sz="1100" err="1">
                  <a:solidFill>
                    <a:srgbClr val="053B70"/>
                  </a:solidFill>
                  <a:latin typeface="Arial" charset="0"/>
                  <a:cs typeface="Arial" charset="0"/>
                </a:rPr>
                <a:t>cds</a:t>
              </a:r>
              <a:endParaRPr lang="en-US" sz="1100">
                <a:solidFill>
                  <a:srgbClr val="053B70"/>
                </a:solidFill>
                <a:latin typeface="Arial" charset="0"/>
                <a:cs typeface="Arial" charset="0"/>
              </a:endParaRPr>
            </a:p>
          </p:txBody>
        </p:sp>
      </p:grpSp>
      <p:grpSp>
        <p:nvGrpSpPr>
          <p:cNvPr id="23" name="Group 22">
            <a:extLst>
              <a:ext uri="{FF2B5EF4-FFF2-40B4-BE49-F238E27FC236}">
                <a16:creationId xmlns:a16="http://schemas.microsoft.com/office/drawing/2014/main" id="{9C8478DA-ECDA-BC41-90A2-9C5BF679141A}"/>
              </a:ext>
            </a:extLst>
          </p:cNvPr>
          <p:cNvGrpSpPr/>
          <p:nvPr/>
        </p:nvGrpSpPr>
        <p:grpSpPr>
          <a:xfrm>
            <a:off x="6776867" y="2289257"/>
            <a:ext cx="673914" cy="272069"/>
            <a:chOff x="6331918" y="1919761"/>
            <a:chExt cx="963715" cy="389066"/>
          </a:xfrm>
        </p:grpSpPr>
        <p:pic>
          <p:nvPicPr>
            <p:cNvPr id="24" name="Picture 23">
              <a:extLst>
                <a:ext uri="{FF2B5EF4-FFF2-40B4-BE49-F238E27FC236}">
                  <a16:creationId xmlns:a16="http://schemas.microsoft.com/office/drawing/2014/main" id="{0C31DDEF-6A7E-BD4A-A192-1429448DC96D}"/>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l="-21650" t="-27122" r="-35423" b="-29950"/>
            <a:stretch/>
          </p:blipFill>
          <p:spPr>
            <a:xfrm>
              <a:off x="6331918" y="1936442"/>
              <a:ext cx="372385" cy="372385"/>
            </a:xfrm>
            <a:prstGeom prst="ellipse">
              <a:avLst/>
            </a:prstGeom>
            <a:solidFill>
              <a:srgbClr val="053B70"/>
            </a:solidFill>
            <a:ln w="6350" algn="ctr">
              <a:noFill/>
              <a:miter lim="800000"/>
              <a:headEnd/>
              <a:tailEnd/>
            </a:ln>
          </p:spPr>
        </p:pic>
        <p:sp>
          <p:nvSpPr>
            <p:cNvPr id="25" name="Rectangle 24">
              <a:extLst>
                <a:ext uri="{FF2B5EF4-FFF2-40B4-BE49-F238E27FC236}">
                  <a16:creationId xmlns:a16="http://schemas.microsoft.com/office/drawing/2014/main" id="{3BE46B00-8BE6-8A49-847D-B9B9A1ECC195}"/>
                </a:ext>
              </a:extLst>
            </p:cNvPr>
            <p:cNvSpPr/>
            <p:nvPr/>
          </p:nvSpPr>
          <p:spPr>
            <a:xfrm>
              <a:off x="6765428" y="1919761"/>
              <a:ext cx="530205" cy="34594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cs typeface="Arial" charset="0"/>
                </a:rPr>
                <a:t>.json</a:t>
              </a:r>
            </a:p>
          </p:txBody>
        </p:sp>
      </p:grpSp>
      <p:grpSp>
        <p:nvGrpSpPr>
          <p:cNvPr id="26" name="Group 25">
            <a:extLst>
              <a:ext uri="{FF2B5EF4-FFF2-40B4-BE49-F238E27FC236}">
                <a16:creationId xmlns:a16="http://schemas.microsoft.com/office/drawing/2014/main" id="{69F8ED1E-3769-3241-A0F5-0C5356F1F2E5}"/>
              </a:ext>
            </a:extLst>
          </p:cNvPr>
          <p:cNvGrpSpPr/>
          <p:nvPr/>
        </p:nvGrpSpPr>
        <p:grpSpPr>
          <a:xfrm>
            <a:off x="6776863" y="2633913"/>
            <a:ext cx="712375" cy="272069"/>
            <a:chOff x="6331918" y="1919761"/>
            <a:chExt cx="1018718" cy="389066"/>
          </a:xfrm>
        </p:grpSpPr>
        <p:pic>
          <p:nvPicPr>
            <p:cNvPr id="27" name="Picture 26">
              <a:extLst>
                <a:ext uri="{FF2B5EF4-FFF2-40B4-BE49-F238E27FC236}">
                  <a16:creationId xmlns:a16="http://schemas.microsoft.com/office/drawing/2014/main" id="{8E8C2E4D-D0BC-1D4E-82AC-B231E39B2376}"/>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l="-21650" t="-27122" r="-35423" b="-29950"/>
            <a:stretch/>
          </p:blipFill>
          <p:spPr>
            <a:xfrm>
              <a:off x="6331918" y="1936442"/>
              <a:ext cx="372385" cy="372385"/>
            </a:xfrm>
            <a:prstGeom prst="ellipse">
              <a:avLst/>
            </a:prstGeom>
            <a:solidFill>
              <a:srgbClr val="053B70"/>
            </a:solidFill>
            <a:ln w="6350" algn="ctr">
              <a:noFill/>
              <a:miter lim="800000"/>
              <a:headEnd/>
              <a:tailEnd/>
            </a:ln>
          </p:spPr>
        </p:pic>
        <p:sp>
          <p:nvSpPr>
            <p:cNvPr id="28" name="Rectangle 27">
              <a:extLst>
                <a:ext uri="{FF2B5EF4-FFF2-40B4-BE49-F238E27FC236}">
                  <a16:creationId xmlns:a16="http://schemas.microsoft.com/office/drawing/2014/main" id="{A1604961-A0A3-D647-B00B-62F430B64D2B}"/>
                </a:ext>
              </a:extLst>
            </p:cNvPr>
            <p:cNvSpPr/>
            <p:nvPr/>
          </p:nvSpPr>
          <p:spPr>
            <a:xfrm>
              <a:off x="6765429" y="1919761"/>
              <a:ext cx="585207" cy="34594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cs typeface="Arial" charset="0"/>
                </a:rPr>
                <a:t>.</a:t>
              </a:r>
              <a:r>
                <a:rPr lang="en-US" sz="1100" err="1">
                  <a:solidFill>
                    <a:srgbClr val="053B70"/>
                  </a:solidFill>
                  <a:latin typeface="Arial" charset="0"/>
                  <a:cs typeface="Arial" charset="0"/>
                </a:rPr>
                <a:t>yaml</a:t>
              </a:r>
              <a:endParaRPr lang="en-US" sz="1100">
                <a:solidFill>
                  <a:srgbClr val="053B70"/>
                </a:solidFill>
                <a:latin typeface="Arial" charset="0"/>
                <a:cs typeface="Arial" charset="0"/>
              </a:endParaRPr>
            </a:p>
          </p:txBody>
        </p:sp>
      </p:grpSp>
      <p:sp>
        <p:nvSpPr>
          <p:cNvPr id="29" name="Rechteck 9">
            <a:extLst>
              <a:ext uri="{FF2B5EF4-FFF2-40B4-BE49-F238E27FC236}">
                <a16:creationId xmlns:a16="http://schemas.microsoft.com/office/drawing/2014/main" id="{1C8D647B-9823-2E40-8E6C-FF03ED853A83}"/>
              </a:ext>
            </a:extLst>
          </p:cNvPr>
          <p:cNvSpPr/>
          <p:nvPr/>
        </p:nvSpPr>
        <p:spPr>
          <a:xfrm>
            <a:off x="6555906" y="1548098"/>
            <a:ext cx="1607270" cy="1498573"/>
          </a:xfrm>
          <a:prstGeom prst="rect">
            <a:avLst/>
          </a:prstGeom>
          <a:noFill/>
          <a:ln w="19050" cap="rnd">
            <a:solidFill>
              <a:srgbClr val="0F828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r>
              <a:rPr lang="en-US" sz="1200">
                <a:solidFill>
                  <a:srgbClr val="0F828F"/>
                </a:solidFill>
              </a:rPr>
              <a:t>Textual Sources</a:t>
            </a:r>
          </a:p>
        </p:txBody>
      </p:sp>
      <p:sp>
        <p:nvSpPr>
          <p:cNvPr id="30" name="Rechteck 9">
            <a:extLst>
              <a:ext uri="{FF2B5EF4-FFF2-40B4-BE49-F238E27FC236}">
                <a16:creationId xmlns:a16="http://schemas.microsoft.com/office/drawing/2014/main" id="{31C76D6B-5D1A-CB47-B156-A9842C08E8D7}"/>
              </a:ext>
            </a:extLst>
          </p:cNvPr>
          <p:cNvSpPr/>
          <p:nvPr/>
        </p:nvSpPr>
        <p:spPr>
          <a:xfrm>
            <a:off x="6553347" y="3235138"/>
            <a:ext cx="1610152" cy="1677480"/>
          </a:xfrm>
          <a:prstGeom prst="rect">
            <a:avLst/>
          </a:prstGeom>
          <a:noFill/>
          <a:ln w="19050" cap="rnd">
            <a:solidFill>
              <a:srgbClr val="0F828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r>
              <a:rPr lang="en-US" sz="1200">
                <a:solidFill>
                  <a:srgbClr val="0F828F"/>
                </a:solidFill>
              </a:rPr>
              <a:t>Other Sources</a:t>
            </a:r>
          </a:p>
        </p:txBody>
      </p:sp>
      <p:pic>
        <p:nvPicPr>
          <p:cNvPr id="35" name="Graphic 34">
            <a:extLst>
              <a:ext uri="{FF2B5EF4-FFF2-40B4-BE49-F238E27FC236}">
                <a16:creationId xmlns:a16="http://schemas.microsoft.com/office/drawing/2014/main" id="{7D844633-9BF0-9941-BF4B-1F4E01D27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4269" y="3279502"/>
            <a:ext cx="155043" cy="155043"/>
          </a:xfrm>
          <a:prstGeom prst="rect">
            <a:avLst/>
          </a:prstGeom>
        </p:spPr>
      </p:pic>
      <p:sp>
        <p:nvSpPr>
          <p:cNvPr id="41" name="Rectangle 40">
            <a:extLst>
              <a:ext uri="{FF2B5EF4-FFF2-40B4-BE49-F238E27FC236}">
                <a16:creationId xmlns:a16="http://schemas.microsoft.com/office/drawing/2014/main" id="{DA3C4D15-BD03-DB4A-9559-A0E59B577301}"/>
              </a:ext>
            </a:extLst>
          </p:cNvPr>
          <p:cNvSpPr/>
          <p:nvPr/>
        </p:nvSpPr>
        <p:spPr>
          <a:xfrm>
            <a:off x="8850076" y="3018678"/>
            <a:ext cx="542224" cy="25728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82" tIns="35982" rIns="35982" bIns="35982" rtlCol="0" anchor="ctr">
            <a:spAutoFit/>
          </a:bodyPr>
          <a:lstStyle/>
          <a:p>
            <a:pPr algn="ctr"/>
            <a:r>
              <a:rPr lang="en-US" sz="1200" b="1">
                <a:solidFill>
                  <a:srgbClr val="941100"/>
                </a:solidFill>
                <a:latin typeface="Arial" charset="0"/>
                <a:ea typeface="Arial" charset="0"/>
                <a:cs typeface="Arial" charset="0"/>
              </a:rPr>
              <a:t>{ </a:t>
            </a:r>
            <a:r>
              <a:rPr lang="en-US" sz="1200" b="1" err="1">
                <a:solidFill>
                  <a:srgbClr val="941100"/>
                </a:solidFill>
                <a:latin typeface="Arial" charset="0"/>
                <a:ea typeface="Arial" charset="0"/>
                <a:cs typeface="Arial" charset="0"/>
              </a:rPr>
              <a:t>csn</a:t>
            </a:r>
            <a:r>
              <a:rPr lang="en-US" sz="1200" b="1">
                <a:solidFill>
                  <a:srgbClr val="941100"/>
                </a:solidFill>
                <a:latin typeface="Arial" charset="0"/>
                <a:ea typeface="Arial" charset="0"/>
                <a:cs typeface="Arial" charset="0"/>
              </a:rPr>
              <a:t> }</a:t>
            </a:r>
          </a:p>
        </p:txBody>
      </p:sp>
      <p:pic>
        <p:nvPicPr>
          <p:cNvPr id="38" name="Picture 37">
            <a:extLst>
              <a:ext uri="{FF2B5EF4-FFF2-40B4-BE49-F238E27FC236}">
                <a16:creationId xmlns:a16="http://schemas.microsoft.com/office/drawing/2014/main" id="{04C23707-528A-E541-952E-A5A9BC2FD93D}"/>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697908" y="4030007"/>
            <a:ext cx="329248" cy="329248"/>
          </a:xfrm>
          <a:prstGeom prst="rect">
            <a:avLst/>
          </a:prstGeom>
        </p:spPr>
      </p:pic>
      <p:pic>
        <p:nvPicPr>
          <p:cNvPr id="42" name="Picture 41">
            <a:extLst>
              <a:ext uri="{FF2B5EF4-FFF2-40B4-BE49-F238E27FC236}">
                <a16:creationId xmlns:a16="http://schemas.microsoft.com/office/drawing/2014/main" id="{D3FBF79E-49FF-584F-92E7-98EEA107490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697908" y="3644968"/>
            <a:ext cx="329248" cy="329248"/>
          </a:xfrm>
          <a:prstGeom prst="rect">
            <a:avLst/>
          </a:prstGeom>
        </p:spPr>
      </p:pic>
      <p:pic>
        <p:nvPicPr>
          <p:cNvPr id="44" name="Picture 43">
            <a:extLst>
              <a:ext uri="{FF2B5EF4-FFF2-40B4-BE49-F238E27FC236}">
                <a16:creationId xmlns:a16="http://schemas.microsoft.com/office/drawing/2014/main" id="{7D3942B5-A61F-5046-A7D8-D702552F3E7D}"/>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744484" y="4430790"/>
            <a:ext cx="265669" cy="265669"/>
          </a:xfrm>
          <a:prstGeom prst="rect">
            <a:avLst/>
          </a:prstGeom>
        </p:spPr>
      </p:pic>
      <p:sp>
        <p:nvSpPr>
          <p:cNvPr id="48" name="Rectangle 47">
            <a:extLst>
              <a:ext uri="{FF2B5EF4-FFF2-40B4-BE49-F238E27FC236}">
                <a16:creationId xmlns:a16="http://schemas.microsoft.com/office/drawing/2014/main" id="{F891E238-9B4D-AA43-BE68-33021F47760B}"/>
              </a:ext>
            </a:extLst>
          </p:cNvPr>
          <p:cNvSpPr/>
          <p:nvPr/>
        </p:nvSpPr>
        <p:spPr>
          <a:xfrm>
            <a:off x="7076241" y="3688635"/>
            <a:ext cx="910837"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ea typeface="Arial" charset="0"/>
                <a:cs typeface="Arial" charset="0"/>
              </a:rPr>
              <a:t>Marketplaces</a:t>
            </a:r>
          </a:p>
        </p:txBody>
      </p:sp>
      <p:sp>
        <p:nvSpPr>
          <p:cNvPr id="49" name="Rectangle 48">
            <a:extLst>
              <a:ext uri="{FF2B5EF4-FFF2-40B4-BE49-F238E27FC236}">
                <a16:creationId xmlns:a16="http://schemas.microsoft.com/office/drawing/2014/main" id="{66160C68-7272-B240-82D9-07D98C8732EB}"/>
              </a:ext>
            </a:extLst>
          </p:cNvPr>
          <p:cNvSpPr/>
          <p:nvPr/>
        </p:nvSpPr>
        <p:spPr>
          <a:xfrm>
            <a:off x="7076241" y="4068397"/>
            <a:ext cx="652820"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ea typeface="Arial" charset="0"/>
                <a:cs typeface="Arial" charset="0"/>
              </a:rPr>
              <a:t>Modelers</a:t>
            </a:r>
          </a:p>
        </p:txBody>
      </p:sp>
      <p:sp>
        <p:nvSpPr>
          <p:cNvPr id="50" name="Rectangle 49">
            <a:extLst>
              <a:ext uri="{FF2B5EF4-FFF2-40B4-BE49-F238E27FC236}">
                <a16:creationId xmlns:a16="http://schemas.microsoft.com/office/drawing/2014/main" id="{931950CC-BB48-0748-85B1-8DBD1EDC0B2D}"/>
              </a:ext>
            </a:extLst>
          </p:cNvPr>
          <p:cNvSpPr/>
          <p:nvPr/>
        </p:nvSpPr>
        <p:spPr>
          <a:xfrm>
            <a:off x="7076241" y="4416582"/>
            <a:ext cx="423651" cy="241917"/>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ea typeface="Arial" charset="0"/>
                <a:cs typeface="Arial" charset="0"/>
              </a:rPr>
              <a:t>Other</a:t>
            </a:r>
          </a:p>
        </p:txBody>
      </p:sp>
      <p:cxnSp>
        <p:nvCxnSpPr>
          <p:cNvPr id="57" name="Straight Arrow Connector 4">
            <a:extLst>
              <a:ext uri="{FF2B5EF4-FFF2-40B4-BE49-F238E27FC236}">
                <a16:creationId xmlns:a16="http://schemas.microsoft.com/office/drawing/2014/main" id="{D70D924C-935A-4A42-B359-D2779E04562C}"/>
              </a:ext>
            </a:extLst>
          </p:cNvPr>
          <p:cNvCxnSpPr>
            <a:cxnSpLocks/>
            <a:stCxn id="29" idx="3"/>
            <a:endCxn id="10" idx="2"/>
          </p:cNvCxnSpPr>
          <p:nvPr/>
        </p:nvCxnSpPr>
        <p:spPr>
          <a:xfrm>
            <a:off x="8163176" y="2297385"/>
            <a:ext cx="813853" cy="574305"/>
          </a:xfrm>
          <a:prstGeom prst="curvedConnector3">
            <a:avLst/>
          </a:prstGeom>
          <a:ln w="19050" cap="rnd" cmpd="sng">
            <a:solidFill>
              <a:srgbClr val="9411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4">
            <a:extLst>
              <a:ext uri="{FF2B5EF4-FFF2-40B4-BE49-F238E27FC236}">
                <a16:creationId xmlns:a16="http://schemas.microsoft.com/office/drawing/2014/main" id="{68BCB821-9B49-9149-907C-7983B3F6F46B}"/>
              </a:ext>
            </a:extLst>
          </p:cNvPr>
          <p:cNvCxnSpPr>
            <a:cxnSpLocks/>
            <a:stCxn id="30" idx="3"/>
            <a:endCxn id="10" idx="2"/>
          </p:cNvCxnSpPr>
          <p:nvPr/>
        </p:nvCxnSpPr>
        <p:spPr>
          <a:xfrm flipV="1">
            <a:off x="8163499" y="2871691"/>
            <a:ext cx="813530" cy="1202188"/>
          </a:xfrm>
          <a:prstGeom prst="curvedConnector3">
            <a:avLst/>
          </a:prstGeom>
          <a:ln w="19050" cap="rnd" cmpd="sng">
            <a:solidFill>
              <a:srgbClr val="9411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68CC364-A4A3-7049-BE49-4A1BD1A528D0}"/>
              </a:ext>
            </a:extLst>
          </p:cNvPr>
          <p:cNvSpPr/>
          <p:nvPr/>
        </p:nvSpPr>
        <p:spPr>
          <a:xfrm>
            <a:off x="8172972" y="2004798"/>
            <a:ext cx="497937" cy="31460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71981" tIns="71981" rIns="71981" bIns="71981" rtlCol="0" anchor="ctr">
            <a:spAutoFit/>
          </a:bodyPr>
          <a:lstStyle/>
          <a:p>
            <a:r>
              <a:rPr lang="en-US" sz="1100">
                <a:solidFill>
                  <a:srgbClr val="941100"/>
                </a:solidFill>
                <a:latin typeface="Arial" charset="0"/>
                <a:ea typeface="Arial" charset="0"/>
                <a:cs typeface="Arial" charset="0"/>
              </a:rPr>
              <a:t>parse</a:t>
            </a:r>
          </a:p>
        </p:txBody>
      </p:sp>
      <p:sp>
        <p:nvSpPr>
          <p:cNvPr id="64" name="Rechteck 9">
            <a:extLst>
              <a:ext uri="{FF2B5EF4-FFF2-40B4-BE49-F238E27FC236}">
                <a16:creationId xmlns:a16="http://schemas.microsoft.com/office/drawing/2014/main" id="{61BEDB34-11BC-644E-8987-D1CCEFD8903E}"/>
              </a:ext>
            </a:extLst>
          </p:cNvPr>
          <p:cNvSpPr/>
          <p:nvPr/>
        </p:nvSpPr>
        <p:spPr>
          <a:xfrm>
            <a:off x="9604759" y="1548098"/>
            <a:ext cx="1498815" cy="3186001"/>
          </a:xfrm>
          <a:prstGeom prst="rect">
            <a:avLst/>
          </a:prstGeom>
          <a:noFill/>
          <a:ln w="19050" cap="rnd">
            <a:solidFill>
              <a:srgbClr val="0F828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r>
              <a:rPr lang="en-US" sz="1200">
                <a:solidFill>
                  <a:srgbClr val="0F828F"/>
                </a:solidFill>
              </a:rPr>
              <a:t>Target Outputs</a:t>
            </a:r>
          </a:p>
        </p:txBody>
      </p:sp>
      <p:grpSp>
        <p:nvGrpSpPr>
          <p:cNvPr id="75" name="Group 74">
            <a:extLst>
              <a:ext uri="{FF2B5EF4-FFF2-40B4-BE49-F238E27FC236}">
                <a16:creationId xmlns:a16="http://schemas.microsoft.com/office/drawing/2014/main" id="{C31A9D7F-358F-AD4D-B3BD-EB51973358F6}"/>
              </a:ext>
            </a:extLst>
          </p:cNvPr>
          <p:cNvGrpSpPr/>
          <p:nvPr/>
        </p:nvGrpSpPr>
        <p:grpSpPr>
          <a:xfrm>
            <a:off x="9957670" y="2352365"/>
            <a:ext cx="672728" cy="263390"/>
            <a:chOff x="10235825" y="2376230"/>
            <a:chExt cx="841288" cy="329386"/>
          </a:xfrm>
        </p:grpSpPr>
        <p:sp>
          <p:nvSpPr>
            <p:cNvPr id="70" name="Rectangle 69">
              <a:extLst>
                <a:ext uri="{FF2B5EF4-FFF2-40B4-BE49-F238E27FC236}">
                  <a16:creationId xmlns:a16="http://schemas.microsoft.com/office/drawing/2014/main" id="{4BE0C311-665D-F64D-AD79-243CEA855D86}"/>
                </a:ext>
              </a:extLst>
            </p:cNvPr>
            <p:cNvSpPr/>
            <p:nvPr/>
          </p:nvSpPr>
          <p:spPr>
            <a:xfrm>
              <a:off x="10633489" y="2389658"/>
              <a:ext cx="443624" cy="30253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chemeClr val="tx1">
                      <a:lumMod val="65000"/>
                      <a:lumOff val="35000"/>
                    </a:schemeClr>
                  </a:solidFill>
                  <a:latin typeface="Arial" charset="0"/>
                  <a:ea typeface="Arial" charset="0"/>
                  <a:cs typeface="Arial" charset="0"/>
                </a:rPr>
                <a:t>SQL</a:t>
              </a:r>
            </a:p>
          </p:txBody>
        </p:sp>
        <p:grpSp>
          <p:nvGrpSpPr>
            <p:cNvPr id="66" name="Group 65">
              <a:extLst>
                <a:ext uri="{FF2B5EF4-FFF2-40B4-BE49-F238E27FC236}">
                  <a16:creationId xmlns:a16="http://schemas.microsoft.com/office/drawing/2014/main" id="{4FBB6C88-9FA8-1E44-BD28-BF493E480AB3}"/>
                </a:ext>
              </a:extLst>
            </p:cNvPr>
            <p:cNvGrpSpPr/>
            <p:nvPr/>
          </p:nvGrpSpPr>
          <p:grpSpPr>
            <a:xfrm>
              <a:off x="10235825" y="2376230"/>
              <a:ext cx="329386" cy="329386"/>
              <a:chOff x="8349038" y="1241448"/>
              <a:chExt cx="556326" cy="556326"/>
            </a:xfrm>
          </p:grpSpPr>
          <p:sp>
            <p:nvSpPr>
              <p:cNvPr id="62" name="Oval 61">
                <a:extLst>
                  <a:ext uri="{FF2B5EF4-FFF2-40B4-BE49-F238E27FC236}">
                    <a16:creationId xmlns:a16="http://schemas.microsoft.com/office/drawing/2014/main" id="{A2AC2850-5D7E-3F4F-B6B4-4D9D9626C7D5}"/>
                  </a:ext>
                </a:extLst>
              </p:cNvPr>
              <p:cNvSpPr/>
              <p:nvPr/>
            </p:nvSpPr>
            <p:spPr bwMode="gray">
              <a:xfrm>
                <a:off x="8349038" y="1241448"/>
                <a:ext cx="556326" cy="556326"/>
              </a:xfrm>
              <a:prstGeom prst="ellipse">
                <a:avLst/>
              </a:prstGeom>
              <a:solidFill>
                <a:srgbClr val="053B70"/>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799" kern="0" err="1">
                  <a:ea typeface="Arial Unicode MS" pitchFamily="34" charset="-128"/>
                  <a:cs typeface="Arial Unicode MS" pitchFamily="34" charset="-128"/>
                </a:endParaRPr>
              </a:p>
            </p:txBody>
          </p:sp>
          <p:pic>
            <p:nvPicPr>
              <p:cNvPr id="74" name="Graphic 73">
                <a:extLst>
                  <a:ext uri="{FF2B5EF4-FFF2-40B4-BE49-F238E27FC236}">
                    <a16:creationId xmlns:a16="http://schemas.microsoft.com/office/drawing/2014/main" id="{11601495-AF8C-2346-821A-2E59E224965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07384" y="1362653"/>
                <a:ext cx="255574" cy="314554"/>
              </a:xfrm>
              <a:prstGeom prst="rect">
                <a:avLst/>
              </a:prstGeom>
            </p:spPr>
          </p:pic>
        </p:grpSp>
      </p:grpSp>
      <p:grpSp>
        <p:nvGrpSpPr>
          <p:cNvPr id="76" name="Group 75">
            <a:extLst>
              <a:ext uri="{FF2B5EF4-FFF2-40B4-BE49-F238E27FC236}">
                <a16:creationId xmlns:a16="http://schemas.microsoft.com/office/drawing/2014/main" id="{BE0BBECF-7BD0-6D46-8F58-27DC9DD7BB84}"/>
              </a:ext>
            </a:extLst>
          </p:cNvPr>
          <p:cNvGrpSpPr/>
          <p:nvPr/>
        </p:nvGrpSpPr>
        <p:grpSpPr>
          <a:xfrm>
            <a:off x="9956401" y="1937227"/>
            <a:ext cx="787933" cy="278104"/>
            <a:chOff x="10238352" y="1910055"/>
            <a:chExt cx="985357" cy="347785"/>
          </a:xfrm>
        </p:grpSpPr>
        <p:sp>
          <p:nvSpPr>
            <p:cNvPr id="67" name="Rectangle 66">
              <a:extLst>
                <a:ext uri="{FF2B5EF4-FFF2-40B4-BE49-F238E27FC236}">
                  <a16:creationId xmlns:a16="http://schemas.microsoft.com/office/drawing/2014/main" id="{9ED0CACB-7E59-654C-8454-8C9B6CA045FF}"/>
                </a:ext>
              </a:extLst>
            </p:cNvPr>
            <p:cNvSpPr/>
            <p:nvPr/>
          </p:nvSpPr>
          <p:spPr>
            <a:xfrm>
              <a:off x="10623764" y="1911294"/>
              <a:ext cx="599945" cy="30253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chemeClr val="tx1">
                      <a:lumMod val="65000"/>
                      <a:lumOff val="35000"/>
                    </a:schemeClr>
                  </a:solidFill>
                  <a:latin typeface="Arial" charset="0"/>
                  <a:ea typeface="Arial" charset="0"/>
                  <a:cs typeface="Arial" charset="0"/>
                </a:rPr>
                <a:t>OData</a:t>
              </a:r>
            </a:p>
          </p:txBody>
        </p:sp>
        <p:pic>
          <p:nvPicPr>
            <p:cNvPr id="65" name="Picture 64">
              <a:extLst>
                <a:ext uri="{FF2B5EF4-FFF2-40B4-BE49-F238E27FC236}">
                  <a16:creationId xmlns:a16="http://schemas.microsoft.com/office/drawing/2014/main" id="{52729712-DD57-A845-8E64-9C6BF08177D2}"/>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10528" t="10528" r="10528" b="10528"/>
            <a:stretch/>
          </p:blipFill>
          <p:spPr>
            <a:xfrm>
              <a:off x="10238352" y="1910055"/>
              <a:ext cx="347785" cy="347785"/>
            </a:xfrm>
            <a:prstGeom prst="rect">
              <a:avLst/>
            </a:prstGeom>
          </p:spPr>
        </p:pic>
      </p:grpSp>
      <p:grpSp>
        <p:nvGrpSpPr>
          <p:cNvPr id="78" name="Group 77">
            <a:extLst>
              <a:ext uri="{FF2B5EF4-FFF2-40B4-BE49-F238E27FC236}">
                <a16:creationId xmlns:a16="http://schemas.microsoft.com/office/drawing/2014/main" id="{2FA29B4B-45B7-4041-A5D2-826463F91621}"/>
              </a:ext>
            </a:extLst>
          </p:cNvPr>
          <p:cNvGrpSpPr/>
          <p:nvPr/>
        </p:nvGrpSpPr>
        <p:grpSpPr>
          <a:xfrm>
            <a:off x="9957667" y="2742700"/>
            <a:ext cx="784908" cy="263390"/>
            <a:chOff x="10235826" y="2376230"/>
            <a:chExt cx="981575" cy="329386"/>
          </a:xfrm>
        </p:grpSpPr>
        <p:sp>
          <p:nvSpPr>
            <p:cNvPr id="79" name="Rectangle 78">
              <a:extLst>
                <a:ext uri="{FF2B5EF4-FFF2-40B4-BE49-F238E27FC236}">
                  <a16:creationId xmlns:a16="http://schemas.microsoft.com/office/drawing/2014/main" id="{7B86F61C-B357-4245-8986-BAE3355A5454}"/>
                </a:ext>
              </a:extLst>
            </p:cNvPr>
            <p:cNvSpPr/>
            <p:nvPr/>
          </p:nvSpPr>
          <p:spPr>
            <a:xfrm>
              <a:off x="10633489" y="2389658"/>
              <a:ext cx="583912" cy="30253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chemeClr val="tx1">
                      <a:lumMod val="65000"/>
                      <a:lumOff val="35000"/>
                    </a:schemeClr>
                  </a:solidFill>
                  <a:latin typeface="Arial" charset="0"/>
                  <a:ea typeface="Arial" charset="0"/>
                  <a:cs typeface="Arial" charset="0"/>
                </a:rPr>
                <a:t>HANA</a:t>
              </a:r>
            </a:p>
          </p:txBody>
        </p:sp>
        <p:grpSp>
          <p:nvGrpSpPr>
            <p:cNvPr id="80" name="Group 79">
              <a:extLst>
                <a:ext uri="{FF2B5EF4-FFF2-40B4-BE49-F238E27FC236}">
                  <a16:creationId xmlns:a16="http://schemas.microsoft.com/office/drawing/2014/main" id="{7F49FC1C-FC21-FE43-8CA4-1D67DD4F10E6}"/>
                </a:ext>
              </a:extLst>
            </p:cNvPr>
            <p:cNvGrpSpPr/>
            <p:nvPr/>
          </p:nvGrpSpPr>
          <p:grpSpPr>
            <a:xfrm>
              <a:off x="10235826" y="2376230"/>
              <a:ext cx="329386" cy="329386"/>
              <a:chOff x="8349040" y="1241448"/>
              <a:chExt cx="556326" cy="556326"/>
            </a:xfrm>
          </p:grpSpPr>
          <p:sp>
            <p:nvSpPr>
              <p:cNvPr id="81" name="Oval 80">
                <a:extLst>
                  <a:ext uri="{FF2B5EF4-FFF2-40B4-BE49-F238E27FC236}">
                    <a16:creationId xmlns:a16="http://schemas.microsoft.com/office/drawing/2014/main" id="{02153519-D932-8D4A-BD87-F34C9534E2B6}"/>
                  </a:ext>
                </a:extLst>
              </p:cNvPr>
              <p:cNvSpPr/>
              <p:nvPr/>
            </p:nvSpPr>
            <p:spPr bwMode="gray">
              <a:xfrm>
                <a:off x="8349040" y="1241448"/>
                <a:ext cx="556326" cy="556326"/>
              </a:xfrm>
              <a:prstGeom prst="ellipse">
                <a:avLst/>
              </a:prstGeom>
              <a:solidFill>
                <a:srgbClr val="053B70"/>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799" kern="0" err="1">
                  <a:ea typeface="Arial Unicode MS" pitchFamily="34" charset="-128"/>
                  <a:cs typeface="Arial Unicode MS" pitchFamily="34" charset="-128"/>
                </a:endParaRPr>
              </a:p>
            </p:txBody>
          </p:sp>
          <p:pic>
            <p:nvPicPr>
              <p:cNvPr id="82" name="Graphic 81">
                <a:extLst>
                  <a:ext uri="{FF2B5EF4-FFF2-40B4-BE49-F238E27FC236}">
                    <a16:creationId xmlns:a16="http://schemas.microsoft.com/office/drawing/2014/main" id="{31F28312-A0B0-834B-9823-D2A93B7B90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507387" y="1362654"/>
                <a:ext cx="255574" cy="314553"/>
              </a:xfrm>
              <a:prstGeom prst="rect">
                <a:avLst/>
              </a:prstGeom>
            </p:spPr>
          </p:pic>
        </p:grpSp>
      </p:grpSp>
      <p:grpSp>
        <p:nvGrpSpPr>
          <p:cNvPr id="84" name="Group 83">
            <a:extLst>
              <a:ext uri="{FF2B5EF4-FFF2-40B4-BE49-F238E27FC236}">
                <a16:creationId xmlns:a16="http://schemas.microsoft.com/office/drawing/2014/main" id="{3544C79D-64CC-974A-A58F-6EA1598FC77F}"/>
              </a:ext>
            </a:extLst>
          </p:cNvPr>
          <p:cNvGrpSpPr/>
          <p:nvPr/>
        </p:nvGrpSpPr>
        <p:grpSpPr>
          <a:xfrm>
            <a:off x="9957669" y="3131480"/>
            <a:ext cx="673911" cy="272070"/>
            <a:chOff x="6331922" y="1919759"/>
            <a:chExt cx="963711" cy="389068"/>
          </a:xfrm>
        </p:grpSpPr>
        <p:pic>
          <p:nvPicPr>
            <p:cNvPr id="85" name="Picture 84">
              <a:extLst>
                <a:ext uri="{FF2B5EF4-FFF2-40B4-BE49-F238E27FC236}">
                  <a16:creationId xmlns:a16="http://schemas.microsoft.com/office/drawing/2014/main" id="{CAE96384-8704-184F-8B7D-D4E29E77D240}"/>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l="-21650" t="-27122" r="-35423" b="-29950"/>
            <a:stretch/>
          </p:blipFill>
          <p:spPr>
            <a:xfrm>
              <a:off x="6331922" y="1936441"/>
              <a:ext cx="372385" cy="372386"/>
            </a:xfrm>
            <a:prstGeom prst="ellipse">
              <a:avLst/>
            </a:prstGeom>
            <a:solidFill>
              <a:srgbClr val="053B70"/>
            </a:solidFill>
            <a:ln w="6350" algn="ctr">
              <a:noFill/>
              <a:miter lim="800000"/>
              <a:headEnd/>
              <a:tailEnd/>
            </a:ln>
          </p:spPr>
        </p:pic>
        <p:sp>
          <p:nvSpPr>
            <p:cNvPr id="86" name="Rectangle 85">
              <a:extLst>
                <a:ext uri="{FF2B5EF4-FFF2-40B4-BE49-F238E27FC236}">
                  <a16:creationId xmlns:a16="http://schemas.microsoft.com/office/drawing/2014/main" id="{C1BEDE1C-BAA1-0C4F-9787-C539ECC505E5}"/>
                </a:ext>
              </a:extLst>
            </p:cNvPr>
            <p:cNvSpPr/>
            <p:nvPr/>
          </p:nvSpPr>
          <p:spPr>
            <a:xfrm>
              <a:off x="6765428" y="1919759"/>
              <a:ext cx="530205" cy="34594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cs typeface="Arial" charset="0"/>
                </a:rPr>
                <a:t>.json</a:t>
              </a:r>
            </a:p>
          </p:txBody>
        </p:sp>
      </p:grpSp>
      <p:grpSp>
        <p:nvGrpSpPr>
          <p:cNvPr id="87" name="Group 86">
            <a:extLst>
              <a:ext uri="{FF2B5EF4-FFF2-40B4-BE49-F238E27FC236}">
                <a16:creationId xmlns:a16="http://schemas.microsoft.com/office/drawing/2014/main" id="{3211A698-8D03-1C44-B7D0-6E46FD7D432C}"/>
              </a:ext>
            </a:extLst>
          </p:cNvPr>
          <p:cNvGrpSpPr/>
          <p:nvPr/>
        </p:nvGrpSpPr>
        <p:grpSpPr>
          <a:xfrm>
            <a:off x="9957671" y="3485811"/>
            <a:ext cx="712373" cy="272070"/>
            <a:chOff x="6331920" y="1919759"/>
            <a:chExt cx="1018715" cy="389068"/>
          </a:xfrm>
        </p:grpSpPr>
        <p:pic>
          <p:nvPicPr>
            <p:cNvPr id="88" name="Picture 87">
              <a:extLst>
                <a:ext uri="{FF2B5EF4-FFF2-40B4-BE49-F238E27FC236}">
                  <a16:creationId xmlns:a16="http://schemas.microsoft.com/office/drawing/2014/main" id="{57F64E74-1D94-BB41-B982-18AB78672DFF}"/>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l="-21650" t="-27122" r="-35423" b="-29950"/>
            <a:stretch/>
          </p:blipFill>
          <p:spPr>
            <a:xfrm>
              <a:off x="6331920" y="1936441"/>
              <a:ext cx="372386" cy="372386"/>
            </a:xfrm>
            <a:prstGeom prst="ellipse">
              <a:avLst/>
            </a:prstGeom>
            <a:solidFill>
              <a:srgbClr val="053B70"/>
            </a:solidFill>
            <a:ln w="6350" algn="ctr">
              <a:noFill/>
              <a:miter lim="800000"/>
              <a:headEnd/>
              <a:tailEnd/>
            </a:ln>
          </p:spPr>
        </p:pic>
        <p:sp>
          <p:nvSpPr>
            <p:cNvPr id="89" name="Rectangle 88">
              <a:extLst>
                <a:ext uri="{FF2B5EF4-FFF2-40B4-BE49-F238E27FC236}">
                  <a16:creationId xmlns:a16="http://schemas.microsoft.com/office/drawing/2014/main" id="{AE0FCCC1-9B5F-0B48-9B27-F3EF7E413531}"/>
                </a:ext>
              </a:extLst>
            </p:cNvPr>
            <p:cNvSpPr/>
            <p:nvPr/>
          </p:nvSpPr>
          <p:spPr>
            <a:xfrm>
              <a:off x="6765428" y="1919759"/>
              <a:ext cx="585207" cy="34594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cs typeface="Arial" charset="0"/>
                </a:rPr>
                <a:t>.</a:t>
              </a:r>
              <a:r>
                <a:rPr lang="en-US" sz="1100" err="1">
                  <a:solidFill>
                    <a:srgbClr val="053B70"/>
                  </a:solidFill>
                  <a:latin typeface="Arial" charset="0"/>
                  <a:cs typeface="Arial" charset="0"/>
                </a:rPr>
                <a:t>yaml</a:t>
              </a:r>
              <a:endParaRPr lang="en-US" sz="1100">
                <a:solidFill>
                  <a:srgbClr val="053B70"/>
                </a:solidFill>
                <a:latin typeface="Arial" charset="0"/>
                <a:cs typeface="Arial" charset="0"/>
              </a:endParaRPr>
            </a:p>
          </p:txBody>
        </p:sp>
      </p:grpSp>
      <p:grpSp>
        <p:nvGrpSpPr>
          <p:cNvPr id="90" name="Group 89">
            <a:extLst>
              <a:ext uri="{FF2B5EF4-FFF2-40B4-BE49-F238E27FC236}">
                <a16:creationId xmlns:a16="http://schemas.microsoft.com/office/drawing/2014/main" id="{5D8303BC-CA8C-AA49-BCB8-12D3A57CB322}"/>
              </a:ext>
            </a:extLst>
          </p:cNvPr>
          <p:cNvGrpSpPr/>
          <p:nvPr/>
        </p:nvGrpSpPr>
        <p:grpSpPr>
          <a:xfrm>
            <a:off x="9957675" y="3827257"/>
            <a:ext cx="649720" cy="272070"/>
            <a:chOff x="6309222" y="1919759"/>
            <a:chExt cx="929119" cy="389068"/>
          </a:xfrm>
        </p:grpSpPr>
        <p:pic>
          <p:nvPicPr>
            <p:cNvPr id="92" name="Picture 91">
              <a:extLst>
                <a:ext uri="{FF2B5EF4-FFF2-40B4-BE49-F238E27FC236}">
                  <a16:creationId xmlns:a16="http://schemas.microsoft.com/office/drawing/2014/main" id="{655E24D1-41C2-C348-B777-57A2A1ECA650}"/>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l="-21650" t="-27122" r="-35423" b="-29950"/>
            <a:stretch/>
          </p:blipFill>
          <p:spPr>
            <a:xfrm>
              <a:off x="6309222" y="1936441"/>
              <a:ext cx="372383" cy="372386"/>
            </a:xfrm>
            <a:prstGeom prst="ellipse">
              <a:avLst/>
            </a:prstGeom>
            <a:solidFill>
              <a:srgbClr val="053B70"/>
            </a:solidFill>
            <a:ln w="6350" algn="ctr">
              <a:noFill/>
              <a:miter lim="800000"/>
              <a:headEnd/>
              <a:tailEnd/>
            </a:ln>
          </p:spPr>
        </p:pic>
        <p:sp>
          <p:nvSpPr>
            <p:cNvPr id="93" name="Rectangle 92">
              <a:extLst>
                <a:ext uri="{FF2B5EF4-FFF2-40B4-BE49-F238E27FC236}">
                  <a16:creationId xmlns:a16="http://schemas.microsoft.com/office/drawing/2014/main" id="{595E45CE-2EFE-E84C-A9C8-15FAF1EE6D6F}"/>
                </a:ext>
              </a:extLst>
            </p:cNvPr>
            <p:cNvSpPr/>
            <p:nvPr/>
          </p:nvSpPr>
          <p:spPr>
            <a:xfrm>
              <a:off x="6765428" y="1919759"/>
              <a:ext cx="472913" cy="34594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cs typeface="Arial" charset="0"/>
                </a:rPr>
                <a:t>.</a:t>
              </a:r>
              <a:r>
                <a:rPr lang="en-US" sz="1100" err="1">
                  <a:solidFill>
                    <a:srgbClr val="053B70"/>
                  </a:solidFill>
                  <a:latin typeface="Arial" charset="0"/>
                  <a:cs typeface="Arial" charset="0"/>
                </a:rPr>
                <a:t>cds</a:t>
              </a:r>
              <a:endParaRPr lang="en-US" sz="1100">
                <a:solidFill>
                  <a:srgbClr val="053B70"/>
                </a:solidFill>
                <a:latin typeface="Arial" charset="0"/>
                <a:cs typeface="Arial" charset="0"/>
              </a:endParaRPr>
            </a:p>
          </p:txBody>
        </p:sp>
      </p:grpSp>
      <p:pic>
        <p:nvPicPr>
          <p:cNvPr id="94" name="Graphic 93">
            <a:extLst>
              <a:ext uri="{FF2B5EF4-FFF2-40B4-BE49-F238E27FC236}">
                <a16:creationId xmlns:a16="http://schemas.microsoft.com/office/drawing/2014/main" id="{A2DC0C0D-7E75-6D4D-921C-0599F4FC98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30774" y="1607803"/>
            <a:ext cx="155043" cy="155043"/>
          </a:xfrm>
          <a:prstGeom prst="rect">
            <a:avLst/>
          </a:prstGeom>
        </p:spPr>
      </p:pic>
      <p:cxnSp>
        <p:nvCxnSpPr>
          <p:cNvPr id="95" name="Straight Arrow Connector 4">
            <a:extLst>
              <a:ext uri="{FF2B5EF4-FFF2-40B4-BE49-F238E27FC236}">
                <a16:creationId xmlns:a16="http://schemas.microsoft.com/office/drawing/2014/main" id="{BCE7622B-40CF-D44F-9D12-F49EAB1E6049}"/>
              </a:ext>
            </a:extLst>
          </p:cNvPr>
          <p:cNvCxnSpPr>
            <a:cxnSpLocks/>
            <a:stCxn id="10" idx="6"/>
            <a:endCxn id="65" idx="1"/>
          </p:cNvCxnSpPr>
          <p:nvPr/>
        </p:nvCxnSpPr>
        <p:spPr>
          <a:xfrm flipV="1">
            <a:off x="9240147" y="2076279"/>
            <a:ext cx="716254" cy="795411"/>
          </a:xfrm>
          <a:prstGeom prst="bentConnector3">
            <a:avLst/>
          </a:prstGeom>
          <a:ln w="19050" cap="rnd" cmpd="sng">
            <a:solidFill>
              <a:srgbClr val="9411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4">
            <a:extLst>
              <a:ext uri="{FF2B5EF4-FFF2-40B4-BE49-F238E27FC236}">
                <a16:creationId xmlns:a16="http://schemas.microsoft.com/office/drawing/2014/main" id="{A795309C-F430-0545-9262-F58FA9C40498}"/>
              </a:ext>
            </a:extLst>
          </p:cNvPr>
          <p:cNvCxnSpPr>
            <a:cxnSpLocks/>
            <a:stCxn id="10" idx="6"/>
            <a:endCxn id="62" idx="2"/>
          </p:cNvCxnSpPr>
          <p:nvPr/>
        </p:nvCxnSpPr>
        <p:spPr>
          <a:xfrm flipV="1">
            <a:off x="9240146" y="2484061"/>
            <a:ext cx="717525" cy="387630"/>
          </a:xfrm>
          <a:prstGeom prst="bentConnector3">
            <a:avLst/>
          </a:prstGeom>
          <a:ln w="19050" cap="rnd" cmpd="sng">
            <a:solidFill>
              <a:srgbClr val="9411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3" name="Straight Arrow Connector 4">
            <a:extLst>
              <a:ext uri="{FF2B5EF4-FFF2-40B4-BE49-F238E27FC236}">
                <a16:creationId xmlns:a16="http://schemas.microsoft.com/office/drawing/2014/main" id="{D705489F-DAD3-9D43-847F-6FBEF8F9243B}"/>
              </a:ext>
            </a:extLst>
          </p:cNvPr>
          <p:cNvCxnSpPr>
            <a:cxnSpLocks/>
            <a:stCxn id="10" idx="6"/>
            <a:endCxn id="81" idx="2"/>
          </p:cNvCxnSpPr>
          <p:nvPr/>
        </p:nvCxnSpPr>
        <p:spPr>
          <a:xfrm>
            <a:off x="9240146" y="2871690"/>
            <a:ext cx="717525" cy="2705"/>
          </a:xfrm>
          <a:prstGeom prst="curvedConnector3">
            <a:avLst>
              <a:gd name="adj1" fmla="val 50000"/>
            </a:avLst>
          </a:prstGeom>
          <a:ln w="19050" cap="rnd" cmpd="sng">
            <a:solidFill>
              <a:srgbClr val="9411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4">
            <a:extLst>
              <a:ext uri="{FF2B5EF4-FFF2-40B4-BE49-F238E27FC236}">
                <a16:creationId xmlns:a16="http://schemas.microsoft.com/office/drawing/2014/main" id="{95A22357-8D75-044E-A984-7C5E40531479}"/>
              </a:ext>
            </a:extLst>
          </p:cNvPr>
          <p:cNvCxnSpPr>
            <a:cxnSpLocks/>
            <a:stCxn id="10" idx="6"/>
            <a:endCxn id="85" idx="2"/>
          </p:cNvCxnSpPr>
          <p:nvPr/>
        </p:nvCxnSpPr>
        <p:spPr>
          <a:xfrm>
            <a:off x="9240146" y="2871691"/>
            <a:ext cx="717525" cy="401656"/>
          </a:xfrm>
          <a:prstGeom prst="bentConnector3">
            <a:avLst/>
          </a:prstGeom>
          <a:ln w="19050" cap="rnd" cmpd="sng">
            <a:solidFill>
              <a:srgbClr val="9411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9" name="Straight Arrow Connector 4">
            <a:extLst>
              <a:ext uri="{FF2B5EF4-FFF2-40B4-BE49-F238E27FC236}">
                <a16:creationId xmlns:a16="http://schemas.microsoft.com/office/drawing/2014/main" id="{3577040B-E82C-A941-8EBF-AC0C788ABFBC}"/>
              </a:ext>
            </a:extLst>
          </p:cNvPr>
          <p:cNvCxnSpPr>
            <a:cxnSpLocks/>
            <a:stCxn id="10" idx="6"/>
            <a:endCxn id="88" idx="2"/>
          </p:cNvCxnSpPr>
          <p:nvPr/>
        </p:nvCxnSpPr>
        <p:spPr>
          <a:xfrm>
            <a:off x="9240146" y="2871690"/>
            <a:ext cx="717525" cy="755987"/>
          </a:xfrm>
          <a:prstGeom prst="bentConnector3">
            <a:avLst/>
          </a:prstGeom>
          <a:ln w="19050" cap="rnd" cmpd="sng">
            <a:solidFill>
              <a:srgbClr val="9411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4">
            <a:extLst>
              <a:ext uri="{FF2B5EF4-FFF2-40B4-BE49-F238E27FC236}">
                <a16:creationId xmlns:a16="http://schemas.microsoft.com/office/drawing/2014/main" id="{86F11520-D463-9A4E-AF1B-D314DFC85C9B}"/>
              </a:ext>
            </a:extLst>
          </p:cNvPr>
          <p:cNvCxnSpPr>
            <a:cxnSpLocks/>
            <a:stCxn id="10" idx="6"/>
            <a:endCxn id="92" idx="2"/>
          </p:cNvCxnSpPr>
          <p:nvPr/>
        </p:nvCxnSpPr>
        <p:spPr>
          <a:xfrm>
            <a:off x="9240146" y="2871691"/>
            <a:ext cx="717525" cy="1097433"/>
          </a:xfrm>
          <a:prstGeom prst="bentConnector3">
            <a:avLst/>
          </a:prstGeom>
          <a:ln w="19050" cap="rnd" cmpd="sng">
            <a:solidFill>
              <a:srgbClr val="9411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D7FB9E83-0F31-1147-9B17-23988CB9C027}"/>
              </a:ext>
            </a:extLst>
          </p:cNvPr>
          <p:cNvGrpSpPr/>
          <p:nvPr/>
        </p:nvGrpSpPr>
        <p:grpSpPr>
          <a:xfrm>
            <a:off x="9956397" y="4201804"/>
            <a:ext cx="617667" cy="272070"/>
            <a:chOff x="6309222" y="1919759"/>
            <a:chExt cx="883284" cy="389068"/>
          </a:xfrm>
        </p:grpSpPr>
        <p:pic>
          <p:nvPicPr>
            <p:cNvPr id="130" name="Picture 129">
              <a:extLst>
                <a:ext uri="{FF2B5EF4-FFF2-40B4-BE49-F238E27FC236}">
                  <a16:creationId xmlns:a16="http://schemas.microsoft.com/office/drawing/2014/main" id="{69C6A76F-C997-3A42-8E47-31C1FCFA6998}"/>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l="-21650" t="-27122" r="-35423" b="-29950"/>
            <a:stretch/>
          </p:blipFill>
          <p:spPr>
            <a:xfrm>
              <a:off x="6309222" y="1936441"/>
              <a:ext cx="372383" cy="372386"/>
            </a:xfrm>
            <a:prstGeom prst="ellipse">
              <a:avLst/>
            </a:prstGeom>
            <a:solidFill>
              <a:srgbClr val="053B70"/>
            </a:solidFill>
            <a:ln w="6350" algn="ctr">
              <a:noFill/>
              <a:miter lim="800000"/>
              <a:headEnd/>
              <a:tailEnd/>
            </a:ln>
          </p:spPr>
        </p:pic>
        <p:sp>
          <p:nvSpPr>
            <p:cNvPr id="131" name="Rectangle 130">
              <a:extLst>
                <a:ext uri="{FF2B5EF4-FFF2-40B4-BE49-F238E27FC236}">
                  <a16:creationId xmlns:a16="http://schemas.microsoft.com/office/drawing/2014/main" id="{C63AB58A-2225-CA4E-880D-FC4AFEEDB407}"/>
                </a:ext>
              </a:extLst>
            </p:cNvPr>
            <p:cNvSpPr/>
            <p:nvPr/>
          </p:nvSpPr>
          <p:spPr>
            <a:xfrm>
              <a:off x="6765428" y="1919759"/>
              <a:ext cx="427078" cy="34594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cs typeface="Arial" charset="0"/>
                </a:rPr>
                <a:t>• • •</a:t>
              </a:r>
            </a:p>
          </p:txBody>
        </p:sp>
      </p:grpSp>
      <p:cxnSp>
        <p:nvCxnSpPr>
          <p:cNvPr id="132" name="Straight Arrow Connector 4">
            <a:extLst>
              <a:ext uri="{FF2B5EF4-FFF2-40B4-BE49-F238E27FC236}">
                <a16:creationId xmlns:a16="http://schemas.microsoft.com/office/drawing/2014/main" id="{A3051FB4-DCE9-F149-B1E9-D4BA71755819}"/>
              </a:ext>
            </a:extLst>
          </p:cNvPr>
          <p:cNvCxnSpPr>
            <a:cxnSpLocks/>
            <a:stCxn id="10" idx="6"/>
            <a:endCxn id="130" idx="2"/>
          </p:cNvCxnSpPr>
          <p:nvPr/>
        </p:nvCxnSpPr>
        <p:spPr>
          <a:xfrm>
            <a:off x="9240147" y="2871690"/>
            <a:ext cx="716250" cy="1471982"/>
          </a:xfrm>
          <a:prstGeom prst="bentConnector3">
            <a:avLst>
              <a:gd name="adj1" fmla="val 50000"/>
            </a:avLst>
          </a:prstGeom>
          <a:ln w="19050" cap="rnd" cmpd="sng">
            <a:solidFill>
              <a:srgbClr val="941100"/>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Chevron 70">
            <a:extLst>
              <a:ext uri="{FF2B5EF4-FFF2-40B4-BE49-F238E27FC236}">
                <a16:creationId xmlns:a16="http://schemas.microsoft.com/office/drawing/2014/main" id="{939FA286-02D2-6545-969C-E9257AA12CE5}"/>
              </a:ext>
            </a:extLst>
          </p:cNvPr>
          <p:cNvSpPr/>
          <p:nvPr/>
        </p:nvSpPr>
        <p:spPr bwMode="gray">
          <a:xfrm>
            <a:off x="906658" y="1489877"/>
            <a:ext cx="466717" cy="2852264"/>
          </a:xfrm>
          <a:prstGeom prst="chevron">
            <a:avLst>
              <a:gd name="adj" fmla="val 71241"/>
            </a:avLst>
          </a:prstGeom>
          <a:solidFill>
            <a:srgbClr val="FFC000"/>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sp>
        <p:nvSpPr>
          <p:cNvPr id="4" name="Title 3">
            <a:extLst>
              <a:ext uri="{FF2B5EF4-FFF2-40B4-BE49-F238E27FC236}">
                <a16:creationId xmlns:a16="http://schemas.microsoft.com/office/drawing/2014/main" id="{A3207222-6851-2546-BDFD-72A883BBB153}"/>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Domain Modeling</a:t>
            </a:r>
            <a:endParaRPr lang="en-GB" dirty="0"/>
          </a:p>
        </p:txBody>
      </p:sp>
    </p:spTree>
    <p:extLst>
      <p:ext uri="{BB962C8B-B14F-4D97-AF65-F5344CB8AC3E}">
        <p14:creationId xmlns:p14="http://schemas.microsoft.com/office/powerpoint/2010/main" val="947707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hevron 8">
            <a:extLst>
              <a:ext uri="{FF2B5EF4-FFF2-40B4-BE49-F238E27FC236}">
                <a16:creationId xmlns:a16="http://schemas.microsoft.com/office/drawing/2014/main" id="{86749D93-5189-7A4F-8B4E-768CA7B0D8D1}"/>
              </a:ext>
            </a:extLst>
          </p:cNvPr>
          <p:cNvSpPr/>
          <p:nvPr/>
        </p:nvSpPr>
        <p:spPr bwMode="gray">
          <a:xfrm>
            <a:off x="1231540" y="3912580"/>
            <a:ext cx="4181953" cy="429561"/>
          </a:xfrm>
          <a:prstGeom prst="chevron">
            <a:avLst>
              <a:gd name="adj" fmla="val 38721"/>
            </a:avLst>
          </a:prstGeom>
          <a:solidFill>
            <a:schemeClr val="accent1">
              <a:lumMod val="20000"/>
              <a:lumOff val="8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sp>
        <p:nvSpPr>
          <p:cNvPr id="2" name="TextBox 1">
            <a:extLst>
              <a:ext uri="{FF2B5EF4-FFF2-40B4-BE49-F238E27FC236}">
                <a16:creationId xmlns:a16="http://schemas.microsoft.com/office/drawing/2014/main" id="{CC4ED3DA-19C3-A149-8F3D-7B424B737313}"/>
              </a:ext>
            </a:extLst>
          </p:cNvPr>
          <p:cNvSpPr txBox="1"/>
          <p:nvPr/>
        </p:nvSpPr>
        <p:spPr>
          <a:xfrm>
            <a:off x="1559590" y="1600257"/>
            <a:ext cx="3663511" cy="2676959"/>
          </a:xfrm>
          <a:prstGeom prst="rect">
            <a:avLst/>
          </a:prstGeom>
          <a:noFill/>
        </p:spPr>
        <p:txBody>
          <a:bodyPr wrap="none" lIns="0" tIns="0" rIns="0" bIns="0" rtlCol="0">
            <a:spAutoFit/>
          </a:bodyPr>
          <a:lstStyle/>
          <a:p>
            <a:pPr fontAlgn="base">
              <a:spcBef>
                <a:spcPts val="1799"/>
              </a:spcBef>
              <a:spcAft>
                <a:spcPct val="0"/>
              </a:spcAft>
              <a:buClr>
                <a:srgbClr val="F0AB00"/>
              </a:buClr>
              <a:buSzPct val="80000"/>
              <a:defRPr/>
            </a:pPr>
            <a:r>
              <a:rPr lang="en-US" sz="1600" kern="0" dirty="0">
                <a:solidFill>
                  <a:srgbClr val="000000"/>
                </a:solidFill>
                <a:latin typeface="Avenir Next Medium" panose="020B0503020202020204" pitchFamily="34" charset="0"/>
                <a:ea typeface="Arial Unicode MS" pitchFamily="34" charset="-128"/>
                <a:cs typeface="Arial Unicode MS" pitchFamily="34" charset="-128"/>
              </a:rPr>
              <a:t>Conceptual</a:t>
            </a:r>
            <a:r>
              <a:rPr lang="en-US" sz="1600" kern="0" dirty="0">
                <a:solidFill>
                  <a:srgbClr val="000000"/>
                </a:solidFill>
                <a:latin typeface="Avenir Next" panose="020B0503020202020204" pitchFamily="34" charset="0"/>
                <a:ea typeface="Arial Unicode MS" pitchFamily="34" charset="-128"/>
                <a:cs typeface="Arial Unicode MS" pitchFamily="34" charset="-128"/>
              </a:rPr>
              <a:t> Modelling Language</a:t>
            </a:r>
          </a:p>
          <a:p>
            <a:pPr marL="271382" lvl="1" indent="-177747" fontAlgn="base">
              <a:spcBef>
                <a:spcPts val="1200"/>
              </a:spcBef>
              <a:spcAft>
                <a:spcPct val="0"/>
              </a:spcAft>
              <a:buClr>
                <a:srgbClr val="F0AB00"/>
              </a:buClr>
              <a:buSzPct val="80000"/>
              <a:defRPr/>
            </a:pPr>
            <a:r>
              <a:rPr lang="en-US" sz="1400" b="1" kern="0" dirty="0">
                <a:solidFill>
                  <a:srgbClr val="000000"/>
                </a:solidFill>
                <a:latin typeface="Avenir Next Demi Bold" panose="020B0503020202020204" pitchFamily="34" charset="0"/>
                <a:ea typeface="Arial Unicode MS" pitchFamily="34" charset="-128"/>
                <a:cs typeface="Arial Unicode MS" pitchFamily="34" charset="-128"/>
              </a:rPr>
              <a:t>Entities &amp; Views </a:t>
            </a:r>
            <a:r>
              <a:rPr lang="en-US" sz="1400" kern="0" dirty="0">
                <a:solidFill>
                  <a:srgbClr val="000000"/>
                </a:solidFill>
                <a:latin typeface="Avenir Next" panose="020B0503020202020204" pitchFamily="34" charset="0"/>
                <a:ea typeface="Arial Unicode MS" pitchFamily="34" charset="-128"/>
                <a:cs typeface="Arial Unicode MS" pitchFamily="34" charset="-128"/>
              </a:rPr>
              <a:t>→ borrowed from SQL</a:t>
            </a:r>
          </a:p>
          <a:p>
            <a:pPr marL="271382" lvl="1" indent="-177747" fontAlgn="base">
              <a:spcBef>
                <a:spcPts val="1200"/>
              </a:spcBef>
              <a:spcAft>
                <a:spcPct val="0"/>
              </a:spcAft>
              <a:buClr>
                <a:srgbClr val="F0AB00"/>
              </a:buClr>
              <a:buSzPct val="80000"/>
              <a:defRPr/>
            </a:pPr>
            <a:r>
              <a:rPr lang="en-US" sz="1400" b="1" kern="0" dirty="0">
                <a:solidFill>
                  <a:srgbClr val="000000"/>
                </a:solidFill>
                <a:latin typeface="Avenir Next Demi Bold" panose="020B0503020202020204" pitchFamily="34" charset="0"/>
                <a:ea typeface="Arial Unicode MS" pitchFamily="34" charset="-128"/>
                <a:cs typeface="Arial Unicode MS" pitchFamily="34" charset="-128"/>
              </a:rPr>
              <a:t>Associations</a:t>
            </a:r>
            <a:r>
              <a:rPr lang="en-US" sz="1400" kern="0" dirty="0">
                <a:solidFill>
                  <a:srgbClr val="000000"/>
                </a:solidFill>
                <a:latin typeface="Avenir Next" panose="020B0503020202020204" pitchFamily="34" charset="0"/>
                <a:ea typeface="Arial Unicode MS" pitchFamily="34" charset="-128"/>
                <a:cs typeface="Arial Unicode MS" pitchFamily="34" charset="-128"/>
              </a:rPr>
              <a:t> → capture relationships</a:t>
            </a:r>
          </a:p>
          <a:p>
            <a:pPr marL="271382" lvl="1" indent="-177747" fontAlgn="base">
              <a:spcBef>
                <a:spcPts val="1200"/>
              </a:spcBef>
              <a:spcAft>
                <a:spcPct val="0"/>
              </a:spcAft>
              <a:buClr>
                <a:srgbClr val="F0AB00"/>
              </a:buClr>
              <a:buSzPct val="80000"/>
              <a:defRPr/>
            </a:pPr>
            <a:r>
              <a:rPr lang="en-US" sz="1400" b="1" kern="0" dirty="0">
                <a:solidFill>
                  <a:srgbClr val="000000"/>
                </a:solidFill>
                <a:latin typeface="Avenir Next Demi Bold" panose="020B0503020202020204" pitchFamily="34" charset="0"/>
                <a:ea typeface="Arial Unicode MS" pitchFamily="34" charset="-128"/>
                <a:cs typeface="Arial Unicode MS" pitchFamily="34" charset="-128"/>
              </a:rPr>
              <a:t>Aspects</a:t>
            </a:r>
            <a:r>
              <a:rPr lang="en-US" sz="1400" kern="0" dirty="0">
                <a:solidFill>
                  <a:srgbClr val="000000"/>
                </a:solidFill>
                <a:latin typeface="Avenir Next" panose="020B0503020202020204" pitchFamily="34" charset="0"/>
                <a:ea typeface="Arial Unicode MS" pitchFamily="34" charset="-128"/>
                <a:cs typeface="Arial Unicode MS" pitchFamily="34" charset="-128"/>
              </a:rPr>
              <a:t> → separate concerns &amp; extend</a:t>
            </a:r>
          </a:p>
          <a:p>
            <a:pPr marL="271382" lvl="1" indent="-177747" fontAlgn="base">
              <a:spcBef>
                <a:spcPts val="1200"/>
              </a:spcBef>
              <a:spcAft>
                <a:spcPct val="0"/>
              </a:spcAft>
              <a:buClr>
                <a:srgbClr val="F0AB00"/>
              </a:buClr>
              <a:buSzPct val="80000"/>
              <a:defRPr/>
            </a:pPr>
            <a:r>
              <a:rPr lang="en-US" sz="1400" b="1" kern="0" dirty="0">
                <a:solidFill>
                  <a:srgbClr val="000000"/>
                </a:solidFill>
                <a:latin typeface="Avenir Next Demi Bold" panose="020B0503020202020204" pitchFamily="34" charset="0"/>
                <a:ea typeface="Arial Unicode MS" pitchFamily="34" charset="-128"/>
                <a:cs typeface="Arial Unicode MS" pitchFamily="34" charset="-128"/>
              </a:rPr>
              <a:t>Annotations</a:t>
            </a:r>
            <a:r>
              <a:rPr lang="en-US" sz="1400" kern="0" dirty="0">
                <a:solidFill>
                  <a:srgbClr val="000000"/>
                </a:solidFill>
                <a:latin typeface="Avenir Next" panose="020B0503020202020204" pitchFamily="34" charset="0"/>
                <a:ea typeface="Arial Unicode MS" pitchFamily="34" charset="-128"/>
                <a:cs typeface="Arial Unicode MS" pitchFamily="34" charset="-128"/>
              </a:rPr>
              <a:t> → enrich semantically</a:t>
            </a:r>
          </a:p>
          <a:p>
            <a:pPr fontAlgn="base">
              <a:spcBef>
                <a:spcPts val="1799"/>
              </a:spcBef>
              <a:spcAft>
                <a:spcPct val="0"/>
              </a:spcAft>
              <a:buClr>
                <a:srgbClr val="F0AB00"/>
              </a:buClr>
              <a:buSzPct val="80000"/>
              <a:defRPr/>
            </a:pPr>
            <a:r>
              <a:rPr lang="en-US" sz="1600" kern="0" dirty="0">
                <a:solidFill>
                  <a:srgbClr val="000000"/>
                </a:solidFill>
                <a:latin typeface="Avenir Next" panose="020B0503020202020204" pitchFamily="34" charset="0"/>
                <a:ea typeface="Arial Unicode MS" pitchFamily="34" charset="-128"/>
                <a:cs typeface="Arial Unicode MS" pitchFamily="34" charset="-128"/>
              </a:rPr>
              <a:t>Based on </a:t>
            </a:r>
            <a:r>
              <a:rPr lang="en-US" sz="1600" kern="0" dirty="0">
                <a:solidFill>
                  <a:srgbClr val="000000"/>
                </a:solidFill>
                <a:latin typeface="Avenir Next Medium" panose="020B0503020202020204" pitchFamily="34" charset="0"/>
                <a:ea typeface="Arial Unicode MS" pitchFamily="34" charset="-128"/>
                <a:cs typeface="Arial Unicode MS" pitchFamily="34" charset="-128"/>
              </a:rPr>
              <a:t>Core Schema Notation (CSN)</a:t>
            </a:r>
          </a:p>
          <a:p>
            <a:pPr fontAlgn="base">
              <a:spcBef>
                <a:spcPts val="1799"/>
              </a:spcBef>
              <a:spcAft>
                <a:spcPct val="0"/>
              </a:spcAft>
              <a:buClr>
                <a:srgbClr val="F0AB00"/>
              </a:buClr>
              <a:buSzPct val="80000"/>
              <a:defRPr/>
            </a:pPr>
            <a:r>
              <a:rPr lang="en-US" sz="1600" kern="0" dirty="0">
                <a:solidFill>
                  <a:srgbClr val="000000"/>
                </a:solidFill>
                <a:latin typeface="Avenir Next" panose="020B0503020202020204" pitchFamily="34" charset="0"/>
                <a:ea typeface="Arial Unicode MS" pitchFamily="34" charset="-128"/>
                <a:cs typeface="Arial Unicode MS" pitchFamily="34" charset="-128"/>
              </a:rPr>
              <a:t>Fueling </a:t>
            </a:r>
            <a:r>
              <a:rPr lang="en-US" sz="1600" kern="0" dirty="0">
                <a:solidFill>
                  <a:srgbClr val="000000"/>
                </a:solidFill>
                <a:latin typeface="Avenir Next Medium" panose="020B0503020202020204" pitchFamily="34" charset="0"/>
                <a:ea typeface="Arial Unicode MS" pitchFamily="34" charset="-128"/>
                <a:cs typeface="Arial Unicode MS" pitchFamily="34" charset="-128"/>
              </a:rPr>
              <a:t>Generic Runtimes</a:t>
            </a:r>
          </a:p>
        </p:txBody>
      </p:sp>
      <p:sp>
        <p:nvSpPr>
          <p:cNvPr id="69" name="Rectangle 68">
            <a:extLst>
              <a:ext uri="{FF2B5EF4-FFF2-40B4-BE49-F238E27FC236}">
                <a16:creationId xmlns:a16="http://schemas.microsoft.com/office/drawing/2014/main" id="{21AE5D8F-F58D-9940-A840-6BFCB306BA4D}"/>
              </a:ext>
            </a:extLst>
          </p:cNvPr>
          <p:cNvSpPr/>
          <p:nvPr/>
        </p:nvSpPr>
        <p:spPr>
          <a:xfrm>
            <a:off x="631864" y="5176360"/>
            <a:ext cx="6305649" cy="670120"/>
          </a:xfrm>
          <a:prstGeom prst="rect">
            <a:avLst/>
          </a:prstGeom>
        </p:spPr>
        <p:txBody>
          <a:bodyPr wrap="square">
            <a:spAutoFit/>
          </a:bodyPr>
          <a:lstStyle/>
          <a:p>
            <a:pPr marL="311057" indent="-311057">
              <a:lnSpc>
                <a:spcPct val="120000"/>
              </a:lnSpc>
              <a:defRPr/>
            </a:pPr>
            <a:r>
              <a:rPr lang="en-US" sz="1600" dirty="0">
                <a:solidFill>
                  <a:schemeClr val="accent1"/>
                </a:solidFill>
                <a:latin typeface="Avenir Next" panose="020B0503020202020204" pitchFamily="34" charset="0"/>
              </a:rPr>
              <a:t>⇒</a:t>
            </a:r>
            <a:r>
              <a:rPr lang="en-US" sz="1600" dirty="0">
                <a:solidFill>
                  <a:srgbClr val="F0AB00"/>
                </a:solidFill>
                <a:latin typeface="Avenir Next" panose="020B0503020202020204" pitchFamily="34" charset="0"/>
              </a:rPr>
              <a:t> 	</a:t>
            </a:r>
            <a:r>
              <a:rPr lang="en-US" sz="1600" b="1" dirty="0">
                <a:solidFill>
                  <a:srgbClr val="F0AB00"/>
                </a:solidFill>
                <a:latin typeface="Avenir Next Demi Bold" panose="020B0503020202020204" pitchFamily="34" charset="0"/>
              </a:rPr>
              <a:t>Capture intent declaratively</a:t>
            </a:r>
            <a:r>
              <a:rPr lang="en-US" altLang="ko-KR" sz="1600" b="1" dirty="0">
                <a:solidFill>
                  <a:srgbClr val="F0AB00"/>
                </a:solidFill>
                <a:latin typeface="Avenir Next Demi Bold" panose="020B0503020202020204" pitchFamily="34" charset="0"/>
              </a:rPr>
              <a:t>: Design time</a:t>
            </a:r>
            <a:r>
              <a:rPr lang="ko-KR" altLang="en-US" sz="1600" b="1" dirty="0">
                <a:solidFill>
                  <a:srgbClr val="F0AB00"/>
                </a:solidFill>
                <a:latin typeface="Avenir Next Demi Bold" panose="020B0503020202020204" pitchFamily="34" charset="0"/>
              </a:rPr>
              <a:t>을 </a:t>
            </a:r>
            <a:r>
              <a:rPr lang="en-US" altLang="ko-KR" sz="1600" b="1" dirty="0">
                <a:solidFill>
                  <a:srgbClr val="F0AB00"/>
                </a:solidFill>
                <a:latin typeface="Avenir Next Demi Bold" panose="020B0503020202020204" pitchFamily="34" charset="0"/>
              </a:rPr>
              <a:t>Runtime </a:t>
            </a:r>
            <a:r>
              <a:rPr lang="ko-KR" altLang="en-US" sz="1600" b="1" dirty="0">
                <a:solidFill>
                  <a:srgbClr val="F0AB00"/>
                </a:solidFill>
                <a:latin typeface="Avenir Next Demi Bold" panose="020B0503020202020204" pitchFamily="34" charset="0"/>
              </a:rPr>
              <a:t>모드로 자연스럽게 변환시켜 필요한 오브젝트들을 생성</a:t>
            </a:r>
            <a:endParaRPr lang="de-DE" sz="1600" dirty="0">
              <a:solidFill>
                <a:schemeClr val="tx1">
                  <a:lumMod val="75000"/>
                  <a:lumOff val="25000"/>
                </a:schemeClr>
              </a:solidFill>
              <a:latin typeface="Avenir Next Medium" panose="020B0503020202020204" pitchFamily="34" charset="0"/>
            </a:endParaRPr>
          </a:p>
        </p:txBody>
      </p:sp>
      <p:sp>
        <p:nvSpPr>
          <p:cNvPr id="77" name="Rectangle 76">
            <a:extLst>
              <a:ext uri="{FF2B5EF4-FFF2-40B4-BE49-F238E27FC236}">
                <a16:creationId xmlns:a16="http://schemas.microsoft.com/office/drawing/2014/main" id="{8BFEB9B6-BEF5-6343-AB7F-BD18A983E785}"/>
              </a:ext>
            </a:extLst>
          </p:cNvPr>
          <p:cNvSpPr/>
          <p:nvPr/>
        </p:nvSpPr>
        <p:spPr bwMode="gray">
          <a:xfrm rot="10800000">
            <a:off x="11235932" y="2345129"/>
            <a:ext cx="891646" cy="583151"/>
          </a:xfrm>
          <a:prstGeom prst="rect">
            <a:avLst/>
          </a:prstGeom>
          <a:gradFill flip="none" rotWithShape="1">
            <a:gsLst>
              <a:gs pos="85000">
                <a:schemeClr val="bg1"/>
              </a:gs>
              <a:gs pos="100000">
                <a:schemeClr val="bg1">
                  <a:alpha val="0"/>
                </a:schemeClr>
              </a:gs>
            </a:gsLst>
            <a:lin ang="0" scaled="1"/>
            <a:tileRect/>
          </a:gra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US" sz="1400" b="1" kern="0" err="1">
              <a:solidFill>
                <a:srgbClr val="941100"/>
              </a:solidFill>
              <a:ea typeface="Arial Unicode MS" pitchFamily="34" charset="-128"/>
              <a:cs typeface="Arial Unicode MS" pitchFamily="34" charset="-128"/>
            </a:endParaRPr>
          </a:p>
        </p:txBody>
      </p:sp>
      <p:pic>
        <p:nvPicPr>
          <p:cNvPr id="4" name="Picture 3">
            <a:extLst>
              <a:ext uri="{FF2B5EF4-FFF2-40B4-BE49-F238E27FC236}">
                <a16:creationId xmlns:a16="http://schemas.microsoft.com/office/drawing/2014/main" id="{8DC25AEE-12CC-B14C-AF61-8464AD2EEDE2}"/>
              </a:ext>
            </a:extLst>
          </p:cNvPr>
          <p:cNvPicPr>
            <a:picLocks noChangeAspect="1"/>
          </p:cNvPicPr>
          <p:nvPr/>
        </p:nvPicPr>
        <p:blipFill>
          <a:blip r:embed="rId3"/>
          <a:stretch>
            <a:fillRect/>
          </a:stretch>
        </p:blipFill>
        <p:spPr>
          <a:xfrm>
            <a:off x="5576386" y="1682952"/>
            <a:ext cx="5687045" cy="3304838"/>
          </a:xfrm>
          <a:prstGeom prst="rect">
            <a:avLst/>
          </a:prstGeom>
        </p:spPr>
      </p:pic>
      <p:sp>
        <p:nvSpPr>
          <p:cNvPr id="10" name="Chevron 9">
            <a:extLst>
              <a:ext uri="{FF2B5EF4-FFF2-40B4-BE49-F238E27FC236}">
                <a16:creationId xmlns:a16="http://schemas.microsoft.com/office/drawing/2014/main" id="{8BDE6542-0FCB-A249-B7D7-80BF6FCF6E87}"/>
              </a:ext>
            </a:extLst>
          </p:cNvPr>
          <p:cNvSpPr/>
          <p:nvPr/>
        </p:nvSpPr>
        <p:spPr bwMode="gray">
          <a:xfrm>
            <a:off x="906658" y="1489877"/>
            <a:ext cx="466717" cy="2852264"/>
          </a:xfrm>
          <a:prstGeom prst="chevron">
            <a:avLst>
              <a:gd name="adj" fmla="val 71241"/>
            </a:avLst>
          </a:prstGeom>
          <a:solidFill>
            <a:srgbClr val="FFC000"/>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799" kern="0" err="1">
              <a:solidFill>
                <a:srgbClr val="000000"/>
              </a:solidFill>
              <a:ea typeface="Arial Unicode MS" pitchFamily="34" charset="-128"/>
              <a:cs typeface="Arial Unicode MS" pitchFamily="34" charset="-128"/>
            </a:endParaRPr>
          </a:p>
        </p:txBody>
      </p:sp>
      <p:sp>
        <p:nvSpPr>
          <p:cNvPr id="5" name="Title 4">
            <a:extLst>
              <a:ext uri="{FF2B5EF4-FFF2-40B4-BE49-F238E27FC236}">
                <a16:creationId xmlns:a16="http://schemas.microsoft.com/office/drawing/2014/main" id="{A0248DE9-9968-264C-A256-A70E2BF6EF0F}"/>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Domain Modeling</a:t>
            </a:r>
            <a:endParaRPr lang="en-GB" dirty="0"/>
          </a:p>
        </p:txBody>
      </p:sp>
    </p:spTree>
    <p:extLst>
      <p:ext uri="{BB962C8B-B14F-4D97-AF65-F5344CB8AC3E}">
        <p14:creationId xmlns:p14="http://schemas.microsoft.com/office/powerpoint/2010/main" val="2380751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A3EF77-2730-734A-A6EC-565F1155458F}"/>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397619" y="4002916"/>
            <a:ext cx="4651444" cy="2133960"/>
          </a:xfrm>
          <a:prstGeom prst="rect">
            <a:avLst/>
          </a:prstGeom>
        </p:spPr>
      </p:pic>
      <p:sp>
        <p:nvSpPr>
          <p:cNvPr id="102" name="Rectangle 101">
            <a:extLst>
              <a:ext uri="{FF2B5EF4-FFF2-40B4-BE49-F238E27FC236}">
                <a16:creationId xmlns:a16="http://schemas.microsoft.com/office/drawing/2014/main" id="{F2598986-A730-A94E-BA77-4E64662A0009}"/>
              </a:ext>
            </a:extLst>
          </p:cNvPr>
          <p:cNvSpPr/>
          <p:nvPr/>
        </p:nvSpPr>
        <p:spPr bwMode="gray">
          <a:xfrm>
            <a:off x="5858018" y="3934333"/>
            <a:ext cx="1918852" cy="744899"/>
          </a:xfrm>
          <a:prstGeom prst="rect">
            <a:avLst/>
          </a:prstGeom>
          <a:solidFill>
            <a:schemeClr val="bg1"/>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799" kern="0" err="1">
              <a:ea typeface="Arial Unicode MS" pitchFamily="34" charset="-128"/>
              <a:cs typeface="Arial Unicode MS" pitchFamily="34" charset="-128"/>
            </a:endParaRPr>
          </a:p>
        </p:txBody>
      </p:sp>
      <p:sp>
        <p:nvSpPr>
          <p:cNvPr id="92" name="Trapezium 91">
            <a:extLst>
              <a:ext uri="{FF2B5EF4-FFF2-40B4-BE49-F238E27FC236}">
                <a16:creationId xmlns:a16="http://schemas.microsoft.com/office/drawing/2014/main" id="{2F7A525A-C7FC-BA42-ACE8-330806A5653B}"/>
              </a:ext>
            </a:extLst>
          </p:cNvPr>
          <p:cNvSpPr/>
          <p:nvPr/>
        </p:nvSpPr>
        <p:spPr bwMode="gray">
          <a:xfrm rot="3554792">
            <a:off x="2229129" y="2489408"/>
            <a:ext cx="1082761" cy="2004849"/>
          </a:xfrm>
          <a:prstGeom prst="trapezoid">
            <a:avLst>
              <a:gd name="adj" fmla="val 43657"/>
            </a:avLst>
          </a:prstGeom>
          <a:gradFill flip="none" rotWithShape="1">
            <a:gsLst>
              <a:gs pos="0">
                <a:schemeClr val="bg2"/>
              </a:gs>
              <a:gs pos="100000">
                <a:schemeClr val="bg1"/>
              </a:gs>
            </a:gsLst>
            <a:lin ang="5400000" scaled="1"/>
            <a:tileRect/>
          </a:gradFill>
          <a:ln w="25400" algn="ctr">
            <a:noFill/>
            <a:miter lim="800000"/>
            <a:headEnd/>
            <a:tailEnd/>
          </a:ln>
        </p:spPr>
        <p:txBody>
          <a:bodyPr vert="vert270" lIns="71981" tIns="0" rIns="89977" bIns="107972" rtlCol="0" anchor="ctr"/>
          <a:lstStyle/>
          <a:p>
            <a:pPr algn="ctr" fontAlgn="base">
              <a:spcBef>
                <a:spcPct val="50000"/>
              </a:spcBef>
              <a:spcAft>
                <a:spcPct val="0"/>
              </a:spcAft>
              <a:buClr>
                <a:srgbClr val="F0AB00"/>
              </a:buClr>
              <a:buSzPct val="80000"/>
            </a:pPr>
            <a:r>
              <a:rPr lang="en-GB" sz="1100">
                <a:solidFill>
                  <a:srgbClr val="941100"/>
                </a:solidFill>
                <a:latin typeface="Arial" charset="0"/>
                <a:cs typeface="Arial" charset="0"/>
              </a:rPr>
              <a:t>              construct ➟</a:t>
            </a:r>
          </a:p>
        </p:txBody>
      </p:sp>
      <p:sp>
        <p:nvSpPr>
          <p:cNvPr id="91" name="Trapezium 90">
            <a:extLst>
              <a:ext uri="{FF2B5EF4-FFF2-40B4-BE49-F238E27FC236}">
                <a16:creationId xmlns:a16="http://schemas.microsoft.com/office/drawing/2014/main" id="{BA2A2DF9-5206-FD42-8711-DCBA5003C9C6}"/>
              </a:ext>
            </a:extLst>
          </p:cNvPr>
          <p:cNvSpPr/>
          <p:nvPr/>
        </p:nvSpPr>
        <p:spPr bwMode="gray">
          <a:xfrm rot="6300000">
            <a:off x="2038658" y="1606293"/>
            <a:ext cx="1104238" cy="1985024"/>
          </a:xfrm>
          <a:prstGeom prst="trapezoid">
            <a:avLst>
              <a:gd name="adj" fmla="val 40169"/>
            </a:avLst>
          </a:prstGeom>
          <a:gradFill flip="none" rotWithShape="1">
            <a:gsLst>
              <a:gs pos="0">
                <a:schemeClr val="accent1"/>
              </a:gs>
              <a:gs pos="100000">
                <a:schemeClr val="bg1"/>
              </a:gs>
            </a:gsLst>
            <a:lin ang="5400000" scaled="1"/>
            <a:tileRect/>
          </a:gradFill>
          <a:ln w="25400" algn="ctr">
            <a:noFill/>
            <a:miter lim="800000"/>
            <a:headEnd/>
            <a:tailEnd/>
          </a:ln>
        </p:spPr>
        <p:txBody>
          <a:bodyPr vert="vert270" lIns="89977" tIns="0" rIns="89977" bIns="107972" rtlCol="0" anchor="ctr"/>
          <a:lstStyle/>
          <a:p>
            <a:pPr algn="ctr" fontAlgn="base">
              <a:spcBef>
                <a:spcPct val="50000"/>
              </a:spcBef>
              <a:spcAft>
                <a:spcPct val="0"/>
              </a:spcAft>
              <a:buClr>
                <a:srgbClr val="F0AB00"/>
              </a:buClr>
              <a:buSzPct val="80000"/>
            </a:pPr>
            <a:r>
              <a:rPr lang="en-GB" sz="1100">
                <a:solidFill>
                  <a:srgbClr val="941100"/>
                </a:solidFill>
                <a:latin typeface="Arial" charset="0"/>
                <a:cs typeface="Arial" charset="0"/>
              </a:rPr>
              <a:t>             parse ➟</a:t>
            </a:r>
          </a:p>
        </p:txBody>
      </p:sp>
      <p:sp>
        <p:nvSpPr>
          <p:cNvPr id="93" name="Trapezium 92">
            <a:extLst>
              <a:ext uri="{FF2B5EF4-FFF2-40B4-BE49-F238E27FC236}">
                <a16:creationId xmlns:a16="http://schemas.microsoft.com/office/drawing/2014/main" id="{A231C3B0-2AA6-D14C-A730-456EAD44D04D}"/>
              </a:ext>
            </a:extLst>
          </p:cNvPr>
          <p:cNvSpPr/>
          <p:nvPr/>
        </p:nvSpPr>
        <p:spPr bwMode="gray">
          <a:xfrm rot="15685733">
            <a:off x="3713772" y="2075878"/>
            <a:ext cx="1498574" cy="1467611"/>
          </a:xfrm>
          <a:prstGeom prst="trapezoid">
            <a:avLst>
              <a:gd name="adj" fmla="val 49903"/>
            </a:avLst>
          </a:prstGeom>
          <a:gradFill flip="none" rotWithShape="1">
            <a:gsLst>
              <a:gs pos="0">
                <a:schemeClr val="accent5"/>
              </a:gs>
              <a:gs pos="100000">
                <a:schemeClr val="bg1"/>
              </a:gs>
            </a:gsLst>
            <a:lin ang="5400000" scaled="1"/>
            <a:tileRect/>
          </a:gradFill>
          <a:ln w="25400" algn="ctr">
            <a:noFill/>
            <a:miter lim="800000"/>
            <a:headEnd/>
            <a:tailEnd/>
          </a:ln>
        </p:spPr>
        <p:txBody>
          <a:bodyPr vert="vert" lIns="89977" tIns="0" rIns="89977" bIns="0" rtlCol="0" anchor="ctr"/>
          <a:lstStyle/>
          <a:p>
            <a:pPr fontAlgn="base">
              <a:spcBef>
                <a:spcPct val="50000"/>
              </a:spcBef>
              <a:spcAft>
                <a:spcPct val="0"/>
              </a:spcAft>
              <a:buClr>
                <a:srgbClr val="F0AB00"/>
              </a:buClr>
              <a:buSzPct val="80000"/>
            </a:pPr>
            <a:r>
              <a:rPr lang="en-GB" sz="1100">
                <a:solidFill>
                  <a:srgbClr val="941100"/>
                </a:solidFill>
                <a:latin typeface="Arial" charset="0"/>
                <a:cs typeface="Arial" charset="0"/>
              </a:rPr>
              <a:t>compile to ➟</a:t>
            </a:r>
          </a:p>
        </p:txBody>
      </p:sp>
      <p:sp>
        <p:nvSpPr>
          <p:cNvPr id="3" name="Title 2">
            <a:extLst>
              <a:ext uri="{FF2B5EF4-FFF2-40B4-BE49-F238E27FC236}">
                <a16:creationId xmlns:a16="http://schemas.microsoft.com/office/drawing/2014/main" id="{AD684D41-249A-7548-A0B8-56E5FAFCB9BD}"/>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Domain Modeling</a:t>
            </a:r>
            <a:endParaRPr lang="en-US" dirty="0"/>
          </a:p>
        </p:txBody>
      </p:sp>
      <p:grpSp>
        <p:nvGrpSpPr>
          <p:cNvPr id="104" name="Group 103">
            <a:extLst>
              <a:ext uri="{FF2B5EF4-FFF2-40B4-BE49-F238E27FC236}">
                <a16:creationId xmlns:a16="http://schemas.microsoft.com/office/drawing/2014/main" id="{E49E603A-36B6-AE4F-8B49-E3249F716259}"/>
              </a:ext>
            </a:extLst>
          </p:cNvPr>
          <p:cNvGrpSpPr/>
          <p:nvPr/>
        </p:nvGrpSpPr>
        <p:grpSpPr>
          <a:xfrm>
            <a:off x="1008040" y="3269700"/>
            <a:ext cx="1610152" cy="1677480"/>
            <a:chOff x="1008302" y="3269658"/>
            <a:chExt cx="1610571" cy="1677917"/>
          </a:xfrm>
        </p:grpSpPr>
        <p:sp>
          <p:nvSpPr>
            <p:cNvPr id="20" name="Rechteck 9">
              <a:extLst>
                <a:ext uri="{FF2B5EF4-FFF2-40B4-BE49-F238E27FC236}">
                  <a16:creationId xmlns:a16="http://schemas.microsoft.com/office/drawing/2014/main" id="{AE4DE80A-8CA0-3B44-B136-486B8B9F459C}"/>
                </a:ext>
              </a:extLst>
            </p:cNvPr>
            <p:cNvSpPr/>
            <p:nvPr/>
          </p:nvSpPr>
          <p:spPr>
            <a:xfrm>
              <a:off x="1008302" y="3269658"/>
              <a:ext cx="1610571" cy="1677917"/>
            </a:xfrm>
            <a:prstGeom prst="rect">
              <a:avLst/>
            </a:prstGeom>
            <a:noFill/>
            <a:ln w="1905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r>
                <a:rPr lang="en-US" sz="1300">
                  <a:solidFill>
                    <a:schemeClr val="tx1">
                      <a:lumMod val="75000"/>
                      <a:lumOff val="25000"/>
                    </a:schemeClr>
                  </a:solidFill>
                </a:rPr>
                <a:t>Other Sources</a:t>
              </a:r>
            </a:p>
          </p:txBody>
        </p:sp>
        <p:pic>
          <p:nvPicPr>
            <p:cNvPr id="23" name="Picture 22">
              <a:extLst>
                <a:ext uri="{FF2B5EF4-FFF2-40B4-BE49-F238E27FC236}">
                  <a16:creationId xmlns:a16="http://schemas.microsoft.com/office/drawing/2014/main" id="{5A5028EB-3FC8-3345-A467-FFFDBD967B8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52901" y="4064734"/>
              <a:ext cx="360000" cy="360000"/>
            </a:xfrm>
            <a:prstGeom prst="rect">
              <a:avLst/>
            </a:prstGeom>
          </p:spPr>
        </p:pic>
        <p:pic>
          <p:nvPicPr>
            <p:cNvPr id="24" name="Picture 23">
              <a:extLst>
                <a:ext uri="{FF2B5EF4-FFF2-40B4-BE49-F238E27FC236}">
                  <a16:creationId xmlns:a16="http://schemas.microsoft.com/office/drawing/2014/main" id="{E57EF888-EE3B-AE41-AAD3-B0B80469653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52901" y="3679595"/>
              <a:ext cx="360000" cy="360000"/>
            </a:xfrm>
            <a:prstGeom prst="rect">
              <a:avLst/>
            </a:prstGeom>
          </p:spPr>
        </p:pic>
        <p:pic>
          <p:nvPicPr>
            <p:cNvPr id="25" name="Picture 24">
              <a:extLst>
                <a:ext uri="{FF2B5EF4-FFF2-40B4-BE49-F238E27FC236}">
                  <a16:creationId xmlns:a16="http://schemas.microsoft.com/office/drawing/2014/main" id="{C63A5144-F84D-B44C-8F6A-CDA96AF35CF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54951" y="4469938"/>
              <a:ext cx="324000" cy="324000"/>
            </a:xfrm>
            <a:prstGeom prst="rect">
              <a:avLst/>
            </a:prstGeom>
          </p:spPr>
        </p:pic>
        <p:sp>
          <p:nvSpPr>
            <p:cNvPr id="26" name="Rectangle 25">
              <a:extLst>
                <a:ext uri="{FF2B5EF4-FFF2-40B4-BE49-F238E27FC236}">
                  <a16:creationId xmlns:a16="http://schemas.microsoft.com/office/drawing/2014/main" id="{ACDEEEC1-200F-A045-A40A-8DBDE9CAAC0D}"/>
                </a:ext>
              </a:extLst>
            </p:cNvPr>
            <p:cNvSpPr/>
            <p:nvPr/>
          </p:nvSpPr>
          <p:spPr>
            <a:xfrm>
              <a:off x="1531332" y="3723274"/>
              <a:ext cx="911074"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ea typeface="Arial" charset="0"/>
                  <a:cs typeface="Arial" charset="0"/>
                </a:rPr>
                <a:t>Marketplaces</a:t>
              </a:r>
            </a:p>
          </p:txBody>
        </p:sp>
        <p:sp>
          <p:nvSpPr>
            <p:cNvPr id="27" name="Rectangle 26">
              <a:extLst>
                <a:ext uri="{FF2B5EF4-FFF2-40B4-BE49-F238E27FC236}">
                  <a16:creationId xmlns:a16="http://schemas.microsoft.com/office/drawing/2014/main" id="{DD2BC5E6-ADA7-7B48-8447-643E7DC2390B}"/>
                </a:ext>
              </a:extLst>
            </p:cNvPr>
            <p:cNvSpPr/>
            <p:nvPr/>
          </p:nvSpPr>
          <p:spPr>
            <a:xfrm>
              <a:off x="1531332" y="4111927"/>
              <a:ext cx="652990"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ea typeface="Arial" charset="0"/>
                  <a:cs typeface="Arial" charset="0"/>
                </a:rPr>
                <a:t>Modelers</a:t>
              </a:r>
            </a:p>
          </p:txBody>
        </p:sp>
        <p:sp>
          <p:nvSpPr>
            <p:cNvPr id="28" name="Rectangle 27">
              <a:extLst>
                <a:ext uri="{FF2B5EF4-FFF2-40B4-BE49-F238E27FC236}">
                  <a16:creationId xmlns:a16="http://schemas.microsoft.com/office/drawing/2014/main" id="{D535B598-E24A-3249-87B9-FC5387470C04}"/>
                </a:ext>
              </a:extLst>
            </p:cNvPr>
            <p:cNvSpPr/>
            <p:nvPr/>
          </p:nvSpPr>
          <p:spPr>
            <a:xfrm>
              <a:off x="1538502" y="4498193"/>
              <a:ext cx="394907" cy="241980"/>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100">
                  <a:solidFill>
                    <a:srgbClr val="053B70"/>
                  </a:solidFill>
                  <a:latin typeface="Arial" charset="0"/>
                  <a:ea typeface="Arial" charset="0"/>
                  <a:cs typeface="Arial" charset="0"/>
                </a:rPr>
                <a:t>Apps</a:t>
              </a:r>
            </a:p>
          </p:txBody>
        </p:sp>
      </p:grpSp>
      <p:grpSp>
        <p:nvGrpSpPr>
          <p:cNvPr id="106" name="Group 105">
            <a:extLst>
              <a:ext uri="{FF2B5EF4-FFF2-40B4-BE49-F238E27FC236}">
                <a16:creationId xmlns:a16="http://schemas.microsoft.com/office/drawing/2014/main" id="{079D11E9-3278-4344-AA17-2D3AF07DE8F9}"/>
              </a:ext>
            </a:extLst>
          </p:cNvPr>
          <p:cNvGrpSpPr/>
          <p:nvPr/>
        </p:nvGrpSpPr>
        <p:grpSpPr>
          <a:xfrm>
            <a:off x="3319695" y="2156448"/>
            <a:ext cx="777803" cy="1040947"/>
            <a:chOff x="3320559" y="2156117"/>
            <a:chExt cx="778006" cy="1041218"/>
          </a:xfrm>
        </p:grpSpPr>
        <p:sp>
          <p:nvSpPr>
            <p:cNvPr id="22" name="Rectangle 21">
              <a:extLst>
                <a:ext uri="{FF2B5EF4-FFF2-40B4-BE49-F238E27FC236}">
                  <a16:creationId xmlns:a16="http://schemas.microsoft.com/office/drawing/2014/main" id="{20D48610-2321-5B48-A973-BB4682B04C66}"/>
                </a:ext>
              </a:extLst>
            </p:cNvPr>
            <p:cNvSpPr/>
            <p:nvPr/>
          </p:nvSpPr>
          <p:spPr>
            <a:xfrm>
              <a:off x="3320559" y="2156117"/>
              <a:ext cx="778006" cy="349684"/>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82" tIns="35982" rIns="35982" bIns="35982" rtlCol="0" anchor="ctr">
              <a:spAutoFit/>
            </a:bodyPr>
            <a:lstStyle/>
            <a:p>
              <a:pPr algn="ctr"/>
              <a:r>
                <a:rPr lang="en-US" sz="1799" b="1">
                  <a:solidFill>
                    <a:srgbClr val="941100"/>
                  </a:solidFill>
                  <a:latin typeface="Arial" charset="0"/>
                  <a:ea typeface="Arial" charset="0"/>
                  <a:cs typeface="Arial" charset="0"/>
                </a:rPr>
                <a:t>{ </a:t>
              </a:r>
              <a:r>
                <a:rPr lang="en-US" sz="1799" b="1" err="1">
                  <a:solidFill>
                    <a:srgbClr val="941100"/>
                  </a:solidFill>
                  <a:latin typeface="Arial" charset="0"/>
                  <a:ea typeface="Arial" charset="0"/>
                  <a:cs typeface="Arial" charset="0"/>
                </a:rPr>
                <a:t>csn</a:t>
              </a:r>
              <a:r>
                <a:rPr lang="en-US" sz="1799" b="1">
                  <a:solidFill>
                    <a:srgbClr val="941100"/>
                  </a:solidFill>
                  <a:latin typeface="Arial" charset="0"/>
                  <a:ea typeface="Arial" charset="0"/>
                  <a:cs typeface="Arial" charset="0"/>
                </a:rPr>
                <a:t> }</a:t>
              </a:r>
            </a:p>
          </p:txBody>
        </p:sp>
        <p:pic>
          <p:nvPicPr>
            <p:cNvPr id="8" name="Picture 7">
              <a:extLst>
                <a:ext uri="{FF2B5EF4-FFF2-40B4-BE49-F238E27FC236}">
                  <a16:creationId xmlns:a16="http://schemas.microsoft.com/office/drawing/2014/main" id="{E69002A9-5CF0-3643-9CC1-B3145210587E}"/>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l="-36430" t="-36430" r="-36430" b="-36430"/>
            <a:stretch/>
          </p:blipFill>
          <p:spPr>
            <a:xfrm>
              <a:off x="3441670" y="2614103"/>
              <a:ext cx="583234" cy="583232"/>
            </a:xfrm>
            <a:prstGeom prst="ellipse">
              <a:avLst/>
            </a:prstGeom>
            <a:solidFill>
              <a:srgbClr val="941100"/>
            </a:solidFill>
            <a:ln w="28575">
              <a:noFill/>
            </a:ln>
          </p:spPr>
        </p:pic>
      </p:grpSp>
      <p:sp>
        <p:nvSpPr>
          <p:cNvPr id="101" name="Rectangle 100">
            <a:extLst>
              <a:ext uri="{FF2B5EF4-FFF2-40B4-BE49-F238E27FC236}">
                <a16:creationId xmlns:a16="http://schemas.microsoft.com/office/drawing/2014/main" id="{1E01B83E-951C-D84B-812B-D0BA49E0DDEF}"/>
              </a:ext>
            </a:extLst>
          </p:cNvPr>
          <p:cNvSpPr/>
          <p:nvPr/>
        </p:nvSpPr>
        <p:spPr>
          <a:xfrm>
            <a:off x="7502407" y="1392121"/>
            <a:ext cx="3761332" cy="3692357"/>
          </a:xfrm>
          <a:prstGeom prst="rect">
            <a:avLst/>
          </a:prstGeom>
          <a:solidFill>
            <a:schemeClr val="bg1"/>
          </a:solidFill>
        </p:spPr>
        <p:txBody>
          <a:bodyPr wrap="none">
            <a:spAutoFit/>
          </a:bodyPr>
          <a:lstStyle/>
          <a:p>
            <a:pPr marL="406278" indent="-399930">
              <a:defRPr/>
            </a:pPr>
            <a:r>
              <a:rPr lang="en-US" sz="1600">
                <a:solidFill>
                  <a:srgbClr val="1983D0"/>
                </a:solidFill>
                <a:latin typeface="Avenir Next" panose="020B0503020202020204" pitchFamily="34" charset="0"/>
              </a:rPr>
              <a:t>❺</a:t>
            </a:r>
            <a:r>
              <a:rPr lang="en-US" sz="1600">
                <a:solidFill>
                  <a:schemeClr val="tx1">
                    <a:lumMod val="65000"/>
                    <a:lumOff val="35000"/>
                  </a:schemeClr>
                </a:solidFill>
                <a:latin typeface="Avenir Next" panose="020B0503020202020204" pitchFamily="34" charset="0"/>
              </a:rPr>
              <a:t>  	</a:t>
            </a:r>
            <a:r>
              <a:rPr lang="en-US" sz="1600">
                <a:solidFill>
                  <a:schemeClr val="tx1">
                    <a:lumMod val="75000"/>
                    <a:lumOff val="25000"/>
                  </a:schemeClr>
                </a:solidFill>
                <a:latin typeface="Avenir Next" panose="020B0503020202020204" pitchFamily="34" charset="0"/>
              </a:rPr>
              <a:t>Based on </a:t>
            </a:r>
            <a:r>
              <a:rPr lang="en-US" sz="1600" b="1">
                <a:solidFill>
                  <a:schemeClr val="tx1">
                    <a:lumMod val="75000"/>
                    <a:lumOff val="25000"/>
                  </a:schemeClr>
                </a:solidFill>
                <a:latin typeface="Avenir Next Demi Bold" panose="020B0503020202020204" pitchFamily="34" charset="0"/>
              </a:rPr>
              <a:t>Core Schema Notation</a:t>
            </a:r>
            <a:r>
              <a:rPr lang="en-US" sz="1600">
                <a:solidFill>
                  <a:schemeClr val="tx1">
                    <a:lumMod val="75000"/>
                    <a:lumOff val="25000"/>
                  </a:schemeClr>
                </a:solidFill>
                <a:latin typeface="Avenir Next" panose="020B0503020202020204" pitchFamily="34" charset="0"/>
              </a:rPr>
              <a:t>, </a:t>
            </a:r>
            <a:br>
              <a:rPr lang="en-US" sz="1600">
                <a:solidFill>
                  <a:schemeClr val="tx1">
                    <a:lumMod val="75000"/>
                    <a:lumOff val="25000"/>
                  </a:schemeClr>
                </a:solidFill>
                <a:latin typeface="Avenir Next" panose="020B0503020202020204" pitchFamily="34" charset="0"/>
              </a:rPr>
            </a:br>
            <a:r>
              <a:rPr lang="en-US" sz="1600">
                <a:solidFill>
                  <a:schemeClr val="tx1">
                    <a:lumMod val="75000"/>
                    <a:lumOff val="25000"/>
                  </a:schemeClr>
                </a:solidFill>
                <a:latin typeface="Avenir Next" panose="020B0503020202020204" pitchFamily="34" charset="0"/>
              </a:rPr>
              <a:t>a plain object notation and </a:t>
            </a:r>
            <a:br>
              <a:rPr lang="en-US" sz="1600">
                <a:solidFill>
                  <a:schemeClr val="tx1">
                    <a:lumMod val="75000"/>
                    <a:lumOff val="25000"/>
                  </a:schemeClr>
                </a:solidFill>
                <a:latin typeface="Avenir Next" panose="020B0503020202020204" pitchFamily="34" charset="0"/>
              </a:rPr>
            </a:br>
            <a:r>
              <a:rPr lang="en-US" sz="1600">
                <a:solidFill>
                  <a:schemeClr val="tx1">
                    <a:lumMod val="75000"/>
                    <a:lumOff val="25000"/>
                  </a:schemeClr>
                </a:solidFill>
                <a:latin typeface="Avenir Next" panose="020B0503020202020204" pitchFamily="34" charset="0"/>
              </a:rPr>
              <a:t>JSON Schema derivate</a:t>
            </a:r>
            <a:endParaRPr lang="en-US" sz="1600">
              <a:solidFill>
                <a:schemeClr val="tx1">
                  <a:lumMod val="75000"/>
                  <a:lumOff val="25000"/>
                </a:schemeClr>
              </a:solidFill>
              <a:latin typeface="Avenir Next Medium" panose="020B0503020202020204" pitchFamily="34" charset="0"/>
            </a:endParaRPr>
          </a:p>
          <a:p>
            <a:pPr marL="406278" indent="-399930">
              <a:spcBef>
                <a:spcPts val="1200"/>
              </a:spcBef>
              <a:defRPr/>
            </a:pPr>
            <a:r>
              <a:rPr lang="en-US" sz="1999" b="1">
                <a:solidFill>
                  <a:srgbClr val="F0AB00"/>
                </a:solidFill>
                <a:latin typeface="Avenir Next Demi Bold" panose="020B0503020202020204" pitchFamily="34" charset="0"/>
              </a:rPr>
              <a:t>⇨</a:t>
            </a:r>
            <a:r>
              <a:rPr lang="en-US" sz="1600">
                <a:solidFill>
                  <a:srgbClr val="F0AB00"/>
                </a:solidFill>
                <a:latin typeface="Avenir Next Medium" panose="020B0503020202020204" pitchFamily="34" charset="0"/>
              </a:rPr>
              <a:t> 	Open Ecosystem</a:t>
            </a:r>
            <a:br>
              <a:rPr lang="en-US" sz="1600">
                <a:solidFill>
                  <a:srgbClr val="F0AB00"/>
                </a:solidFill>
                <a:latin typeface="Avenir Next Medium" panose="020B0503020202020204" pitchFamily="34" charset="0"/>
              </a:rPr>
            </a:br>
            <a:r>
              <a:rPr lang="en-US" sz="1600">
                <a:solidFill>
                  <a:schemeClr val="tx1">
                    <a:lumMod val="75000"/>
                    <a:lumOff val="25000"/>
                  </a:schemeClr>
                </a:solidFill>
                <a:latin typeface="Avenir Next" panose="020B0503020202020204" pitchFamily="34" charset="0"/>
              </a:rPr>
              <a:t>easy to create, reflect and </a:t>
            </a:r>
            <a:br>
              <a:rPr lang="en-US" sz="1600">
                <a:solidFill>
                  <a:schemeClr val="tx1">
                    <a:lumMod val="75000"/>
                    <a:lumOff val="25000"/>
                  </a:schemeClr>
                </a:solidFill>
                <a:latin typeface="Avenir Next" panose="020B0503020202020204" pitchFamily="34" charset="0"/>
              </a:rPr>
            </a:br>
            <a:r>
              <a:rPr lang="en-US" sz="1600">
                <a:solidFill>
                  <a:schemeClr val="tx1">
                    <a:lumMod val="75000"/>
                    <a:lumOff val="25000"/>
                  </a:schemeClr>
                </a:solidFill>
                <a:latin typeface="Avenir Next" panose="020B0503020202020204" pitchFamily="34" charset="0"/>
              </a:rPr>
              <a:t>process models</a:t>
            </a:r>
            <a:endParaRPr lang="en-US" sz="1600">
              <a:solidFill>
                <a:srgbClr val="000000">
                  <a:lumMod val="75000"/>
                  <a:lumOff val="25000"/>
                </a:srgbClr>
              </a:solidFill>
              <a:latin typeface="Avenir Next" panose="020B0503020202020204" pitchFamily="34" charset="0"/>
            </a:endParaRPr>
          </a:p>
          <a:p>
            <a:pPr marL="406278" indent="-399930">
              <a:spcBef>
                <a:spcPts val="1200"/>
              </a:spcBef>
              <a:defRPr/>
            </a:pPr>
            <a:r>
              <a:rPr lang="en-US" sz="1999" b="1">
                <a:solidFill>
                  <a:srgbClr val="F0AB00"/>
                </a:solidFill>
                <a:latin typeface="Avenir Next Demi Bold" panose="020B0503020202020204" pitchFamily="34" charset="0"/>
              </a:rPr>
              <a:t>⇨</a:t>
            </a:r>
            <a:r>
              <a:rPr lang="en-US" sz="1600">
                <a:solidFill>
                  <a:srgbClr val="F0AB00"/>
                </a:solidFill>
                <a:latin typeface="Avenir Next Medium" panose="020B0503020202020204" pitchFamily="34" charset="0"/>
              </a:rPr>
              <a:t> 	Interoperability</a:t>
            </a:r>
            <a:br>
              <a:rPr lang="en-US" sz="1600">
                <a:solidFill>
                  <a:srgbClr val="F0AB00"/>
                </a:solidFill>
                <a:latin typeface="Avenir Next Medium" panose="020B0503020202020204" pitchFamily="34" charset="0"/>
              </a:rPr>
            </a:br>
            <a:r>
              <a:rPr lang="en-US" sz="1600">
                <a:solidFill>
                  <a:srgbClr val="000000">
                    <a:lumMod val="75000"/>
                    <a:lumOff val="25000"/>
                  </a:srgbClr>
                </a:solidFill>
                <a:latin typeface="Avenir Next" panose="020B0503020202020204" pitchFamily="34" charset="0"/>
              </a:rPr>
              <a:t>through adoption and support </a:t>
            </a:r>
            <a:br>
              <a:rPr lang="en-US" sz="1600">
                <a:solidFill>
                  <a:srgbClr val="000000">
                    <a:lumMod val="75000"/>
                    <a:lumOff val="25000"/>
                  </a:srgbClr>
                </a:solidFill>
                <a:latin typeface="Avenir Next" panose="020B0503020202020204" pitchFamily="34" charset="0"/>
              </a:rPr>
            </a:br>
            <a:r>
              <a:rPr lang="en-US" sz="1600">
                <a:solidFill>
                  <a:srgbClr val="000000">
                    <a:lumMod val="75000"/>
                    <a:lumOff val="25000"/>
                  </a:srgbClr>
                </a:solidFill>
                <a:latin typeface="Avenir Next" panose="020B0503020202020204" pitchFamily="34" charset="0"/>
              </a:rPr>
              <a:t>in various stacks and products</a:t>
            </a:r>
          </a:p>
          <a:p>
            <a:pPr marL="406278" indent="-399930">
              <a:spcBef>
                <a:spcPts val="1200"/>
              </a:spcBef>
              <a:defRPr/>
            </a:pPr>
            <a:r>
              <a:rPr lang="en-US" sz="1999" b="1">
                <a:solidFill>
                  <a:srgbClr val="F0AB00"/>
                </a:solidFill>
                <a:latin typeface="Avenir Next Demi Bold" panose="020B0503020202020204" pitchFamily="34" charset="0"/>
              </a:rPr>
              <a:t>⇨</a:t>
            </a:r>
            <a:r>
              <a:rPr lang="en-US" sz="1600">
                <a:solidFill>
                  <a:srgbClr val="F0AB00"/>
                </a:solidFill>
                <a:latin typeface="Avenir Next Medium" panose="020B0503020202020204" pitchFamily="34" charset="0"/>
              </a:rPr>
              <a:t> 	Lingua Franca</a:t>
            </a:r>
            <a:br>
              <a:rPr lang="en-US" sz="1600">
                <a:solidFill>
                  <a:srgbClr val="F0AB00"/>
                </a:solidFill>
                <a:latin typeface="Avenir Next" panose="020B0503020202020204" pitchFamily="34" charset="0"/>
              </a:rPr>
            </a:br>
            <a:r>
              <a:rPr lang="en-US" sz="1600">
                <a:solidFill>
                  <a:srgbClr val="000000">
                    <a:lumMod val="75000"/>
                    <a:lumOff val="25000"/>
                  </a:srgbClr>
                </a:solidFill>
                <a:latin typeface="Avenir Next" panose="020B0503020202020204" pitchFamily="34" charset="0"/>
              </a:rPr>
              <a:t>e.g. for domain models, APIs,</a:t>
            </a:r>
            <a:br>
              <a:rPr lang="en-US" sz="1600">
                <a:solidFill>
                  <a:srgbClr val="000000">
                    <a:lumMod val="75000"/>
                    <a:lumOff val="25000"/>
                  </a:srgbClr>
                </a:solidFill>
                <a:latin typeface="Avenir Next" panose="020B0503020202020204" pitchFamily="34" charset="0"/>
              </a:rPr>
            </a:br>
            <a:r>
              <a:rPr lang="en-US" sz="1600">
                <a:solidFill>
                  <a:srgbClr val="000000">
                    <a:lumMod val="75000"/>
                    <a:lumOff val="25000"/>
                  </a:srgbClr>
                </a:solidFill>
                <a:latin typeface="Avenir Next" panose="020B0503020202020204" pitchFamily="34" charset="0"/>
              </a:rPr>
              <a:t>mappings, extensions, …</a:t>
            </a:r>
          </a:p>
        </p:txBody>
      </p:sp>
      <p:sp>
        <p:nvSpPr>
          <p:cNvPr id="49" name="Title 2">
            <a:extLst>
              <a:ext uri="{FF2B5EF4-FFF2-40B4-BE49-F238E27FC236}">
                <a16:creationId xmlns:a16="http://schemas.microsoft.com/office/drawing/2014/main" id="{444931B8-BD31-274D-AF01-F6EF5A6E40FC}"/>
              </a:ext>
            </a:extLst>
          </p:cNvPr>
          <p:cNvSpPr txBox="1">
            <a:spLocks/>
          </p:cNvSpPr>
          <p:nvPr/>
        </p:nvSpPr>
        <p:spPr bwMode="black">
          <a:xfrm>
            <a:off x="503870" y="1021239"/>
            <a:ext cx="6776992" cy="307777"/>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3200" b="0" kern="1200" baseline="0">
                <a:solidFill>
                  <a:schemeClr val="tx1"/>
                </a:solidFill>
                <a:latin typeface="Avenir Next" panose="020B0503020202020204" pitchFamily="34" charset="0"/>
                <a:ea typeface="+mj-ea"/>
                <a:cs typeface="+mj-cs"/>
              </a:defRPr>
            </a:lvl1pPr>
          </a:lstStyle>
          <a:p>
            <a:r>
              <a:rPr lang="en-US" sz="2000" kern="0" dirty="0">
                <a:ea typeface="Arial Unicode MS" pitchFamily="34" charset="-128"/>
                <a:cs typeface="Arial Unicode MS" pitchFamily="34" charset="-128"/>
              </a:rPr>
              <a:t> </a:t>
            </a:r>
            <a:r>
              <a:rPr lang="en-US" sz="2000" kern="0" dirty="0">
                <a:solidFill>
                  <a:schemeClr val="accent1"/>
                </a:solidFill>
                <a:ea typeface="Arial Unicode MS" pitchFamily="34" charset="-128"/>
                <a:cs typeface="Arial Unicode MS" pitchFamily="34" charset="-128"/>
              </a:rPr>
              <a:t>Core Schema Notation (CSN)</a:t>
            </a:r>
            <a:endParaRPr lang="en-US" sz="2000" dirty="0"/>
          </a:p>
        </p:txBody>
      </p:sp>
      <p:grpSp>
        <p:nvGrpSpPr>
          <p:cNvPr id="6" name="Group 5">
            <a:extLst>
              <a:ext uri="{FF2B5EF4-FFF2-40B4-BE49-F238E27FC236}">
                <a16:creationId xmlns:a16="http://schemas.microsoft.com/office/drawing/2014/main" id="{3E70A8D4-46D1-4540-9D82-0ADD61582D9C}"/>
              </a:ext>
            </a:extLst>
          </p:cNvPr>
          <p:cNvGrpSpPr/>
          <p:nvPr/>
        </p:nvGrpSpPr>
        <p:grpSpPr>
          <a:xfrm>
            <a:off x="1010599" y="1477493"/>
            <a:ext cx="1607270" cy="1603740"/>
            <a:chOff x="1010861" y="1476985"/>
            <a:chExt cx="1607689" cy="1604158"/>
          </a:xfrm>
        </p:grpSpPr>
        <p:sp>
          <p:nvSpPr>
            <p:cNvPr id="11" name="Rectangle 10">
              <a:extLst>
                <a:ext uri="{FF2B5EF4-FFF2-40B4-BE49-F238E27FC236}">
                  <a16:creationId xmlns:a16="http://schemas.microsoft.com/office/drawing/2014/main" id="{5AB8B5F1-02C8-BF49-B6B4-B2ABEA3BF4EA}"/>
                </a:ext>
              </a:extLst>
            </p:cNvPr>
            <p:cNvSpPr/>
            <p:nvPr/>
          </p:nvSpPr>
          <p:spPr>
            <a:xfrm>
              <a:off x="1535108" y="1931745"/>
              <a:ext cx="354832" cy="2573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200">
                  <a:solidFill>
                    <a:srgbClr val="053B70"/>
                  </a:solidFill>
                  <a:latin typeface="Arial" charset="0"/>
                  <a:cs typeface="Arial" charset="0"/>
                </a:rPr>
                <a:t>.</a:t>
              </a:r>
              <a:r>
                <a:rPr lang="en-US" sz="1200" err="1">
                  <a:solidFill>
                    <a:srgbClr val="053B70"/>
                  </a:solidFill>
                  <a:latin typeface="Arial" charset="0"/>
                  <a:cs typeface="Arial" charset="0"/>
                </a:rPr>
                <a:t>cds</a:t>
              </a:r>
              <a:endParaRPr lang="en-US" sz="1200">
                <a:solidFill>
                  <a:srgbClr val="053B70"/>
                </a:solidFill>
                <a:latin typeface="Arial" charset="0"/>
                <a:cs typeface="Arial" charset="0"/>
              </a:endParaRPr>
            </a:p>
          </p:txBody>
        </p:sp>
        <p:sp>
          <p:nvSpPr>
            <p:cNvPr id="19" name="Rechteck 9">
              <a:extLst>
                <a:ext uri="{FF2B5EF4-FFF2-40B4-BE49-F238E27FC236}">
                  <a16:creationId xmlns:a16="http://schemas.microsoft.com/office/drawing/2014/main" id="{223AB08D-07AD-C440-8A81-946D2700AE12}"/>
                </a:ext>
              </a:extLst>
            </p:cNvPr>
            <p:cNvSpPr/>
            <p:nvPr/>
          </p:nvSpPr>
          <p:spPr>
            <a:xfrm>
              <a:off x="1010861" y="1476985"/>
              <a:ext cx="1607689" cy="1604158"/>
            </a:xfrm>
            <a:prstGeom prst="rect">
              <a:avLst/>
            </a:prstGeom>
            <a:noFill/>
            <a:ln w="1905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r>
                <a:rPr lang="en-US" sz="1300">
                  <a:solidFill>
                    <a:schemeClr val="tx1">
                      <a:lumMod val="75000"/>
                      <a:lumOff val="25000"/>
                    </a:schemeClr>
                  </a:solidFill>
                </a:rPr>
                <a:t>Textual Sources</a:t>
              </a:r>
            </a:p>
          </p:txBody>
        </p:sp>
        <p:sp>
          <p:nvSpPr>
            <p:cNvPr id="97" name="Rectangle 96">
              <a:extLst>
                <a:ext uri="{FF2B5EF4-FFF2-40B4-BE49-F238E27FC236}">
                  <a16:creationId xmlns:a16="http://schemas.microsoft.com/office/drawing/2014/main" id="{3614F9FC-E268-224E-95DA-F24B39241156}"/>
                </a:ext>
              </a:extLst>
            </p:cNvPr>
            <p:cNvSpPr/>
            <p:nvPr/>
          </p:nvSpPr>
          <p:spPr>
            <a:xfrm>
              <a:off x="1537701" y="2294401"/>
              <a:ext cx="396510" cy="2573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200">
                  <a:solidFill>
                    <a:srgbClr val="053B70"/>
                  </a:solidFill>
                  <a:latin typeface="Arial" charset="0"/>
                  <a:cs typeface="Arial" charset="0"/>
                </a:rPr>
                <a:t>.json</a:t>
              </a:r>
            </a:p>
          </p:txBody>
        </p:sp>
        <p:sp>
          <p:nvSpPr>
            <p:cNvPr id="100" name="Rectangle 99">
              <a:extLst>
                <a:ext uri="{FF2B5EF4-FFF2-40B4-BE49-F238E27FC236}">
                  <a16:creationId xmlns:a16="http://schemas.microsoft.com/office/drawing/2014/main" id="{4056513C-59CA-BC47-B548-6892B7B982AD}"/>
                </a:ext>
              </a:extLst>
            </p:cNvPr>
            <p:cNvSpPr/>
            <p:nvPr/>
          </p:nvSpPr>
          <p:spPr>
            <a:xfrm>
              <a:off x="1540293" y="2657055"/>
              <a:ext cx="439791" cy="2573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200">
                  <a:solidFill>
                    <a:srgbClr val="053B70"/>
                  </a:solidFill>
                  <a:latin typeface="Arial" charset="0"/>
                  <a:cs typeface="Arial" charset="0"/>
                </a:rPr>
                <a:t>.</a:t>
              </a:r>
              <a:r>
                <a:rPr lang="en-US" sz="1200" err="1">
                  <a:solidFill>
                    <a:srgbClr val="053B70"/>
                  </a:solidFill>
                  <a:latin typeface="Arial" charset="0"/>
                  <a:cs typeface="Arial" charset="0"/>
                </a:rPr>
                <a:t>yaml</a:t>
              </a:r>
              <a:endParaRPr lang="en-US" sz="1200">
                <a:solidFill>
                  <a:srgbClr val="053B70"/>
                </a:solidFill>
                <a:latin typeface="Arial" charset="0"/>
                <a:cs typeface="Arial" charset="0"/>
              </a:endParaRPr>
            </a:p>
          </p:txBody>
        </p:sp>
        <p:pic>
          <p:nvPicPr>
            <p:cNvPr id="50" name="Picture 49">
              <a:extLst>
                <a:ext uri="{FF2B5EF4-FFF2-40B4-BE49-F238E27FC236}">
                  <a16:creationId xmlns:a16="http://schemas.microsoft.com/office/drawing/2014/main" id="{1A7996F8-2FC5-EF46-9FDD-EA5004A735B8}"/>
                </a:ext>
              </a:extLst>
            </p:cNvPr>
            <p:cNvPicPr>
              <a:picLocks noChangeAspect="1"/>
            </p:cNvPicPr>
            <p:nvPr/>
          </p:nvPicPr>
          <p:blipFill rotWithShape="1">
            <a:blip r:embed="rId9" cstate="hq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l="-36430" t="-36430" r="-36430" b="-36430"/>
            <a:stretch/>
          </p:blipFill>
          <p:spPr>
            <a:xfrm>
              <a:off x="1154077" y="1899683"/>
              <a:ext cx="321492" cy="321491"/>
            </a:xfrm>
            <a:prstGeom prst="ellipse">
              <a:avLst/>
            </a:prstGeom>
            <a:solidFill>
              <a:srgbClr val="043B70"/>
            </a:solidFill>
            <a:ln w="28575">
              <a:noFill/>
            </a:ln>
          </p:spPr>
        </p:pic>
        <p:pic>
          <p:nvPicPr>
            <p:cNvPr id="51" name="Picture 50">
              <a:extLst>
                <a:ext uri="{FF2B5EF4-FFF2-40B4-BE49-F238E27FC236}">
                  <a16:creationId xmlns:a16="http://schemas.microsoft.com/office/drawing/2014/main" id="{C48DF5F2-CF04-CC42-B501-E25607DE433B}"/>
                </a:ext>
              </a:extLst>
            </p:cNvPr>
            <p:cNvPicPr>
              <a:picLocks noChangeAspect="1"/>
            </p:cNvPicPr>
            <p:nvPr/>
          </p:nvPicPr>
          <p:blipFill rotWithShape="1">
            <a:blip r:embed="rId9" cstate="hq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l="-36430" t="-36430" r="-36430" b="-36430"/>
            <a:stretch/>
          </p:blipFill>
          <p:spPr>
            <a:xfrm>
              <a:off x="1154077" y="2279415"/>
              <a:ext cx="321492" cy="321491"/>
            </a:xfrm>
            <a:prstGeom prst="ellipse">
              <a:avLst/>
            </a:prstGeom>
            <a:solidFill>
              <a:srgbClr val="043B70"/>
            </a:solidFill>
            <a:ln w="28575">
              <a:noFill/>
            </a:ln>
          </p:spPr>
        </p:pic>
        <p:pic>
          <p:nvPicPr>
            <p:cNvPr id="55" name="Picture 54">
              <a:extLst>
                <a:ext uri="{FF2B5EF4-FFF2-40B4-BE49-F238E27FC236}">
                  <a16:creationId xmlns:a16="http://schemas.microsoft.com/office/drawing/2014/main" id="{410E4902-29BC-3E4F-A625-188E7CF09CEB}"/>
                </a:ext>
              </a:extLst>
            </p:cNvPr>
            <p:cNvPicPr>
              <a:picLocks noChangeAspect="1"/>
            </p:cNvPicPr>
            <p:nvPr/>
          </p:nvPicPr>
          <p:blipFill rotWithShape="1">
            <a:blip r:embed="rId9" cstate="hq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l="-36430" t="-36430" r="-36430" b="-36430"/>
            <a:stretch/>
          </p:blipFill>
          <p:spPr>
            <a:xfrm>
              <a:off x="1154077" y="2659147"/>
              <a:ext cx="321492" cy="321491"/>
            </a:xfrm>
            <a:prstGeom prst="ellipse">
              <a:avLst/>
            </a:prstGeom>
            <a:solidFill>
              <a:srgbClr val="043B70"/>
            </a:solidFill>
            <a:ln w="28575">
              <a:noFill/>
            </a:ln>
          </p:spPr>
        </p:pic>
      </p:grpSp>
      <p:grpSp>
        <p:nvGrpSpPr>
          <p:cNvPr id="7" name="Group 6">
            <a:extLst>
              <a:ext uri="{FF2B5EF4-FFF2-40B4-BE49-F238E27FC236}">
                <a16:creationId xmlns:a16="http://schemas.microsoft.com/office/drawing/2014/main" id="{DC4B1312-2E18-2A4C-B60F-3F290C836466}"/>
              </a:ext>
            </a:extLst>
          </p:cNvPr>
          <p:cNvGrpSpPr/>
          <p:nvPr/>
        </p:nvGrpSpPr>
        <p:grpSpPr>
          <a:xfrm>
            <a:off x="4952154" y="1477494"/>
            <a:ext cx="1992576" cy="2259912"/>
            <a:chOff x="4953443" y="1476985"/>
            <a:chExt cx="1993095" cy="2260501"/>
          </a:xfrm>
        </p:grpSpPr>
        <p:sp>
          <p:nvSpPr>
            <p:cNvPr id="32" name="Rechteck 9">
              <a:extLst>
                <a:ext uri="{FF2B5EF4-FFF2-40B4-BE49-F238E27FC236}">
                  <a16:creationId xmlns:a16="http://schemas.microsoft.com/office/drawing/2014/main" id="{41243E1B-1028-3A4C-917E-5B96FA84D9FF}"/>
                </a:ext>
              </a:extLst>
            </p:cNvPr>
            <p:cNvSpPr/>
            <p:nvPr/>
          </p:nvSpPr>
          <p:spPr>
            <a:xfrm>
              <a:off x="4953443" y="1476985"/>
              <a:ext cx="1993095" cy="2260501"/>
            </a:xfrm>
            <a:prstGeom prst="rect">
              <a:avLst/>
            </a:prstGeom>
            <a:noFill/>
            <a:ln w="19050" cap="rnd">
              <a:noFill/>
              <a:prstDash val="sysDot"/>
            </a:ln>
          </p:spPr>
          <p:style>
            <a:lnRef idx="2">
              <a:schemeClr val="accent1">
                <a:shade val="50000"/>
              </a:schemeClr>
            </a:lnRef>
            <a:fillRef idx="1">
              <a:schemeClr val="accent1"/>
            </a:fillRef>
            <a:effectRef idx="0">
              <a:schemeClr val="accent1"/>
            </a:effectRef>
            <a:fontRef idx="minor">
              <a:schemeClr val="lt1"/>
            </a:fontRef>
          </p:style>
          <p:txBody>
            <a:bodyPr lIns="71981" tIns="71981" rIns="71981" bIns="71981" rtlCol="0" anchor="t"/>
            <a:lstStyle/>
            <a:p>
              <a:r>
                <a:rPr lang="en-US" sz="1300">
                  <a:solidFill>
                    <a:schemeClr val="tx1">
                      <a:lumMod val="75000"/>
                      <a:lumOff val="25000"/>
                    </a:schemeClr>
                  </a:solidFill>
                </a:rPr>
                <a:t>Output Formats</a:t>
              </a:r>
            </a:p>
          </p:txBody>
        </p:sp>
        <p:sp>
          <p:nvSpPr>
            <p:cNvPr id="34" name="Rectangle 33">
              <a:extLst>
                <a:ext uri="{FF2B5EF4-FFF2-40B4-BE49-F238E27FC236}">
                  <a16:creationId xmlns:a16="http://schemas.microsoft.com/office/drawing/2014/main" id="{89D50C3C-0CEC-B945-995F-1DEA457DEB11}"/>
                </a:ext>
              </a:extLst>
            </p:cNvPr>
            <p:cNvSpPr/>
            <p:nvPr/>
          </p:nvSpPr>
          <p:spPr>
            <a:xfrm>
              <a:off x="5432917" y="2372117"/>
              <a:ext cx="893440" cy="2573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200">
                  <a:solidFill>
                    <a:schemeClr val="tx1">
                      <a:lumMod val="65000"/>
                      <a:lumOff val="35000"/>
                    </a:schemeClr>
                  </a:solidFill>
                  <a:latin typeface="Arial" charset="0"/>
                  <a:ea typeface="Arial" charset="0"/>
                  <a:cs typeface="Arial" charset="0"/>
                </a:rPr>
                <a:t>SQL, HANA</a:t>
              </a:r>
            </a:p>
          </p:txBody>
        </p:sp>
        <p:grpSp>
          <p:nvGrpSpPr>
            <p:cNvPr id="35" name="Group 34">
              <a:extLst>
                <a:ext uri="{FF2B5EF4-FFF2-40B4-BE49-F238E27FC236}">
                  <a16:creationId xmlns:a16="http://schemas.microsoft.com/office/drawing/2014/main" id="{F8CA6797-F5A3-2E41-9936-A6D236A3DBEF}"/>
                </a:ext>
              </a:extLst>
            </p:cNvPr>
            <p:cNvGrpSpPr/>
            <p:nvPr/>
          </p:nvGrpSpPr>
          <p:grpSpPr>
            <a:xfrm>
              <a:off x="5114853" y="2369070"/>
              <a:ext cx="288000" cy="288000"/>
              <a:chOff x="8349049" y="1241446"/>
              <a:chExt cx="608147" cy="608147"/>
            </a:xfrm>
          </p:grpSpPr>
          <p:sp>
            <p:nvSpPr>
              <p:cNvPr id="36" name="Oval 35">
                <a:extLst>
                  <a:ext uri="{FF2B5EF4-FFF2-40B4-BE49-F238E27FC236}">
                    <a16:creationId xmlns:a16="http://schemas.microsoft.com/office/drawing/2014/main" id="{EA8D346D-097B-4844-86CF-B993C8FD9075}"/>
                  </a:ext>
                </a:extLst>
              </p:cNvPr>
              <p:cNvSpPr/>
              <p:nvPr/>
            </p:nvSpPr>
            <p:spPr bwMode="gray">
              <a:xfrm>
                <a:off x="8349049" y="1241446"/>
                <a:ext cx="608147" cy="608147"/>
              </a:xfrm>
              <a:prstGeom prst="ellipse">
                <a:avLst/>
              </a:prstGeom>
              <a:solidFill>
                <a:schemeClr val="accent5"/>
              </a:solidFill>
              <a:ln w="635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200" kern="0" err="1">
                  <a:ea typeface="Arial Unicode MS" pitchFamily="34" charset="-128"/>
                  <a:cs typeface="Arial Unicode MS" pitchFamily="34" charset="-128"/>
                </a:endParaRPr>
              </a:p>
            </p:txBody>
          </p:sp>
          <p:pic>
            <p:nvPicPr>
              <p:cNvPr id="37" name="Graphic 36">
                <a:extLst>
                  <a:ext uri="{FF2B5EF4-FFF2-40B4-BE49-F238E27FC236}">
                    <a16:creationId xmlns:a16="http://schemas.microsoft.com/office/drawing/2014/main" id="{C39A6803-82AE-0040-AB8A-FC61FCA80B1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98712" y="1355474"/>
                <a:ext cx="308823" cy="380092"/>
              </a:xfrm>
              <a:prstGeom prst="rect">
                <a:avLst/>
              </a:prstGeom>
            </p:spPr>
          </p:pic>
        </p:grpSp>
        <p:sp>
          <p:nvSpPr>
            <p:cNvPr id="39" name="Rectangle 38">
              <a:extLst>
                <a:ext uri="{FF2B5EF4-FFF2-40B4-BE49-F238E27FC236}">
                  <a16:creationId xmlns:a16="http://schemas.microsoft.com/office/drawing/2014/main" id="{8F9EC505-D2EB-6042-9E28-D5192F8CF0B4}"/>
                </a:ext>
              </a:extLst>
            </p:cNvPr>
            <p:cNvSpPr/>
            <p:nvPr/>
          </p:nvSpPr>
          <p:spPr>
            <a:xfrm>
              <a:off x="5421857" y="1964709"/>
              <a:ext cx="1467316" cy="2573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200">
                  <a:solidFill>
                    <a:schemeClr val="tx1">
                      <a:lumMod val="65000"/>
                      <a:lumOff val="35000"/>
                    </a:schemeClr>
                  </a:solidFill>
                  <a:latin typeface="Arial" charset="0"/>
                  <a:ea typeface="Arial" charset="0"/>
                  <a:cs typeface="Arial" charset="0"/>
                </a:rPr>
                <a:t>OData, </a:t>
              </a:r>
              <a:r>
                <a:rPr lang="en-US" sz="1200" err="1">
                  <a:solidFill>
                    <a:schemeClr val="tx1">
                      <a:lumMod val="65000"/>
                      <a:lumOff val="35000"/>
                    </a:schemeClr>
                  </a:solidFill>
                  <a:latin typeface="Arial" charset="0"/>
                  <a:ea typeface="Arial" charset="0"/>
                  <a:cs typeface="Arial" charset="0"/>
                </a:rPr>
                <a:t>OpenAPI</a:t>
              </a:r>
              <a:r>
                <a:rPr lang="en-US" sz="1200">
                  <a:solidFill>
                    <a:schemeClr val="tx1">
                      <a:lumMod val="65000"/>
                      <a:lumOff val="35000"/>
                    </a:schemeClr>
                  </a:solidFill>
                  <a:latin typeface="Arial" charset="0"/>
                  <a:ea typeface="Arial" charset="0"/>
                  <a:cs typeface="Arial" charset="0"/>
                </a:rPr>
                <a:t>, …</a:t>
              </a:r>
            </a:p>
          </p:txBody>
        </p:sp>
        <p:pic>
          <p:nvPicPr>
            <p:cNvPr id="40" name="Picture 39">
              <a:extLst>
                <a:ext uri="{FF2B5EF4-FFF2-40B4-BE49-F238E27FC236}">
                  <a16:creationId xmlns:a16="http://schemas.microsoft.com/office/drawing/2014/main" id="{0B4A8EE4-D6E7-4F4E-8D04-2DC5BF73CB9C}"/>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l="10528" t="10528" r="10528" b="10528"/>
            <a:stretch/>
          </p:blipFill>
          <p:spPr>
            <a:xfrm>
              <a:off x="5113585" y="1971412"/>
              <a:ext cx="278176" cy="278176"/>
            </a:xfrm>
            <a:prstGeom prst="rect">
              <a:avLst/>
            </a:prstGeom>
          </p:spPr>
        </p:pic>
        <p:sp>
          <p:nvSpPr>
            <p:cNvPr id="48" name="Rectangle 47">
              <a:extLst>
                <a:ext uri="{FF2B5EF4-FFF2-40B4-BE49-F238E27FC236}">
                  <a16:creationId xmlns:a16="http://schemas.microsoft.com/office/drawing/2014/main" id="{6258CC43-9898-4A47-9254-88605407D994}"/>
                </a:ext>
              </a:extLst>
            </p:cNvPr>
            <p:cNvSpPr/>
            <p:nvPr/>
          </p:nvSpPr>
          <p:spPr>
            <a:xfrm>
              <a:off x="5416807" y="2756806"/>
              <a:ext cx="893441" cy="2573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200">
                  <a:solidFill>
                    <a:srgbClr val="053B70"/>
                  </a:solidFill>
                  <a:latin typeface="Arial" charset="0"/>
                  <a:cs typeface="Arial" charset="0"/>
                </a:rPr>
                <a:t>.json / .</a:t>
              </a:r>
              <a:r>
                <a:rPr lang="en-US" sz="1200" err="1">
                  <a:solidFill>
                    <a:srgbClr val="053B70"/>
                  </a:solidFill>
                  <a:latin typeface="Arial" charset="0"/>
                  <a:cs typeface="Arial" charset="0"/>
                </a:rPr>
                <a:t>yaml</a:t>
              </a:r>
              <a:endParaRPr lang="en-US" sz="1200">
                <a:solidFill>
                  <a:srgbClr val="053B70"/>
                </a:solidFill>
                <a:latin typeface="Arial" charset="0"/>
                <a:cs typeface="Arial" charset="0"/>
              </a:endParaRPr>
            </a:p>
          </p:txBody>
        </p:sp>
        <p:sp>
          <p:nvSpPr>
            <p:cNvPr id="54" name="Rectangle 53">
              <a:extLst>
                <a:ext uri="{FF2B5EF4-FFF2-40B4-BE49-F238E27FC236}">
                  <a16:creationId xmlns:a16="http://schemas.microsoft.com/office/drawing/2014/main" id="{7C00D405-89DA-BF45-B527-521A848519F5}"/>
                </a:ext>
              </a:extLst>
            </p:cNvPr>
            <p:cNvSpPr/>
            <p:nvPr/>
          </p:nvSpPr>
          <p:spPr>
            <a:xfrm>
              <a:off x="5432682" y="3159537"/>
              <a:ext cx="354832" cy="257369"/>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wrap="none" lIns="35991" tIns="35991" rIns="35991" bIns="35991" rtlCol="0" anchor="ctr">
              <a:spAutoFit/>
            </a:bodyPr>
            <a:lstStyle/>
            <a:p>
              <a:r>
                <a:rPr lang="en-US" sz="1200">
                  <a:solidFill>
                    <a:srgbClr val="053B70"/>
                  </a:solidFill>
                  <a:latin typeface="Arial" charset="0"/>
                  <a:cs typeface="Arial" charset="0"/>
                </a:rPr>
                <a:t>.</a:t>
              </a:r>
              <a:r>
                <a:rPr lang="en-US" sz="1200" err="1">
                  <a:solidFill>
                    <a:srgbClr val="053B70"/>
                  </a:solidFill>
                  <a:latin typeface="Arial" charset="0"/>
                  <a:cs typeface="Arial" charset="0"/>
                </a:rPr>
                <a:t>cds</a:t>
              </a:r>
              <a:endParaRPr lang="en-US" sz="1200">
                <a:solidFill>
                  <a:srgbClr val="053B70"/>
                </a:solidFill>
                <a:latin typeface="Arial" charset="0"/>
                <a:cs typeface="Arial" charset="0"/>
              </a:endParaRPr>
            </a:p>
          </p:txBody>
        </p:sp>
        <p:pic>
          <p:nvPicPr>
            <p:cNvPr id="56" name="Picture 55">
              <a:extLst>
                <a:ext uri="{FF2B5EF4-FFF2-40B4-BE49-F238E27FC236}">
                  <a16:creationId xmlns:a16="http://schemas.microsoft.com/office/drawing/2014/main" id="{9E1E6860-48CF-F54E-B99B-F3971D5C4986}"/>
                </a:ext>
              </a:extLst>
            </p:cNvPr>
            <p:cNvPicPr>
              <a:picLocks noChangeAspect="1"/>
            </p:cNvPicPr>
            <p:nvPr/>
          </p:nvPicPr>
          <p:blipFill rotWithShape="1">
            <a:blip r:embed="rId15" cstate="hqprint">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l="-36430" t="-36430" r="-36430" b="-36430"/>
            <a:stretch/>
          </p:blipFill>
          <p:spPr>
            <a:xfrm>
              <a:off x="5106282" y="2760110"/>
              <a:ext cx="308629" cy="308628"/>
            </a:xfrm>
            <a:prstGeom prst="ellipse">
              <a:avLst/>
            </a:prstGeom>
            <a:solidFill>
              <a:srgbClr val="043B70"/>
            </a:solidFill>
            <a:ln w="28575">
              <a:noFill/>
            </a:ln>
          </p:spPr>
        </p:pic>
        <p:pic>
          <p:nvPicPr>
            <p:cNvPr id="57" name="Picture 56">
              <a:extLst>
                <a:ext uri="{FF2B5EF4-FFF2-40B4-BE49-F238E27FC236}">
                  <a16:creationId xmlns:a16="http://schemas.microsoft.com/office/drawing/2014/main" id="{04CE8618-C77A-B948-8853-B8E5B622EC3A}"/>
                </a:ext>
              </a:extLst>
            </p:cNvPr>
            <p:cNvPicPr>
              <a:picLocks noChangeAspect="1"/>
            </p:cNvPicPr>
            <p:nvPr/>
          </p:nvPicPr>
          <p:blipFill rotWithShape="1">
            <a:blip r:embed="rId15" cstate="hq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l="-36430" t="-36430" r="-36430" b="-36430"/>
            <a:stretch/>
          </p:blipFill>
          <p:spPr>
            <a:xfrm>
              <a:off x="5113585" y="3157490"/>
              <a:ext cx="308629" cy="308628"/>
            </a:xfrm>
            <a:prstGeom prst="ellipse">
              <a:avLst/>
            </a:prstGeom>
            <a:solidFill>
              <a:srgbClr val="043B70"/>
            </a:solidFill>
            <a:ln w="28575">
              <a:noFill/>
            </a:ln>
          </p:spPr>
        </p:pic>
      </p:grpSp>
    </p:spTree>
    <p:extLst>
      <p:ext uri="{BB962C8B-B14F-4D97-AF65-F5344CB8AC3E}">
        <p14:creationId xmlns:p14="http://schemas.microsoft.com/office/powerpoint/2010/main" val="524110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par>
                                <p:cTn id="8" presetID="42" presetClass="entr" presetSubtype="0" fill="hold" nodeType="withEffect">
                                  <p:stCondLst>
                                    <p:cond delay="0"/>
                                  </p:stCondLst>
                                  <p:childTnLst>
                                    <p:set>
                                      <p:cBhvr>
                                        <p:cTn id="9" dur="1" fill="hold">
                                          <p:stCondLst>
                                            <p:cond delay="0"/>
                                          </p:stCondLst>
                                        </p:cTn>
                                        <p:tgtEl>
                                          <p:spTgt spid="101">
                                            <p:txEl>
                                              <p:pRg st="0" end="0"/>
                                            </p:txEl>
                                          </p:spTgt>
                                        </p:tgtEl>
                                        <p:attrNameLst>
                                          <p:attrName>style.visibility</p:attrName>
                                        </p:attrNameLst>
                                      </p:cBhvr>
                                      <p:to>
                                        <p:strVal val="visible"/>
                                      </p:to>
                                    </p:set>
                                    <p:animEffect transition="in" filter="fade">
                                      <p:cBhvr>
                                        <p:cTn id="10" dur="1000"/>
                                        <p:tgtEl>
                                          <p:spTgt spid="101">
                                            <p:txEl>
                                              <p:pRg st="0" end="0"/>
                                            </p:txEl>
                                          </p:spTgt>
                                        </p:tgtEl>
                                      </p:cBhvr>
                                    </p:animEffect>
                                    <p:anim calcmode="lin" valueType="num">
                                      <p:cBhvr>
                                        <p:cTn id="11" dur="1000" fill="hold"/>
                                        <p:tgtEl>
                                          <p:spTgt spid="101">
                                            <p:txEl>
                                              <p:pRg st="0" end="0"/>
                                            </p:txEl>
                                          </p:spTgt>
                                        </p:tgtEl>
                                        <p:attrNameLst>
                                          <p:attrName>ppt_x</p:attrName>
                                        </p:attrNameLst>
                                      </p:cBhvr>
                                      <p:tavLst>
                                        <p:tav tm="0">
                                          <p:val>
                                            <p:strVal val="#ppt_x"/>
                                          </p:val>
                                        </p:tav>
                                        <p:tav tm="100000">
                                          <p:val>
                                            <p:strVal val="#ppt_x"/>
                                          </p:val>
                                        </p:tav>
                                      </p:tavLst>
                                    </p:anim>
                                    <p:anim calcmode="lin" valueType="num">
                                      <p:cBhvr>
                                        <p:cTn id="12" dur="1000" fill="hold"/>
                                        <p:tgtEl>
                                          <p:spTgt spid="101">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55" presetClass="entr" presetSubtype="0" fill="hold" grpId="0" nodeType="afterEffect">
                                  <p:stCondLst>
                                    <p:cond delay="0"/>
                                  </p:stCondLst>
                                  <p:childTnLst>
                                    <p:set>
                                      <p:cBhvr>
                                        <p:cTn id="15" dur="1" fill="hold">
                                          <p:stCondLst>
                                            <p:cond delay="0"/>
                                          </p:stCondLst>
                                        </p:cTn>
                                        <p:tgtEl>
                                          <p:spTgt spid="91"/>
                                        </p:tgtEl>
                                        <p:attrNameLst>
                                          <p:attrName>style.visibility</p:attrName>
                                        </p:attrNameLst>
                                      </p:cBhvr>
                                      <p:to>
                                        <p:strVal val="visible"/>
                                      </p:to>
                                    </p:set>
                                    <p:anim calcmode="lin" valueType="num">
                                      <p:cBhvr>
                                        <p:cTn id="16" dur="1000" fill="hold"/>
                                        <p:tgtEl>
                                          <p:spTgt spid="91"/>
                                        </p:tgtEl>
                                        <p:attrNameLst>
                                          <p:attrName>ppt_w</p:attrName>
                                        </p:attrNameLst>
                                      </p:cBhvr>
                                      <p:tavLst>
                                        <p:tav tm="0">
                                          <p:val>
                                            <p:strVal val="#ppt_w*0.70"/>
                                          </p:val>
                                        </p:tav>
                                        <p:tav tm="100000">
                                          <p:val>
                                            <p:strVal val="#ppt_w"/>
                                          </p:val>
                                        </p:tav>
                                      </p:tavLst>
                                    </p:anim>
                                    <p:anim calcmode="lin" valueType="num">
                                      <p:cBhvr>
                                        <p:cTn id="17" dur="1000" fill="hold"/>
                                        <p:tgtEl>
                                          <p:spTgt spid="91"/>
                                        </p:tgtEl>
                                        <p:attrNameLst>
                                          <p:attrName>ppt_h</p:attrName>
                                        </p:attrNameLst>
                                      </p:cBhvr>
                                      <p:tavLst>
                                        <p:tav tm="0">
                                          <p:val>
                                            <p:strVal val="#ppt_h"/>
                                          </p:val>
                                        </p:tav>
                                        <p:tav tm="100000">
                                          <p:val>
                                            <p:strVal val="#ppt_h"/>
                                          </p:val>
                                        </p:tav>
                                      </p:tavLst>
                                    </p:anim>
                                    <p:animEffect transition="in" filter="fade">
                                      <p:cBhvr>
                                        <p:cTn id="18" dur="1000"/>
                                        <p:tgtEl>
                                          <p:spTgt spid="91"/>
                                        </p:tgtEl>
                                      </p:cBhvr>
                                    </p:animEffect>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par>
                          <p:cTn id="27" fill="hold">
                            <p:stCondLst>
                              <p:cond delay="2000"/>
                            </p:stCondLst>
                            <p:childTnLst>
                              <p:par>
                                <p:cTn id="28" presetID="55" presetClass="entr" presetSubtype="0" fill="hold" grpId="0" nodeType="afterEffect">
                                  <p:stCondLst>
                                    <p:cond delay="0"/>
                                  </p:stCondLst>
                                  <p:childTnLst>
                                    <p:set>
                                      <p:cBhvr>
                                        <p:cTn id="29" dur="1" fill="hold">
                                          <p:stCondLst>
                                            <p:cond delay="0"/>
                                          </p:stCondLst>
                                        </p:cTn>
                                        <p:tgtEl>
                                          <p:spTgt spid="92"/>
                                        </p:tgtEl>
                                        <p:attrNameLst>
                                          <p:attrName>style.visibility</p:attrName>
                                        </p:attrNameLst>
                                      </p:cBhvr>
                                      <p:to>
                                        <p:strVal val="visible"/>
                                      </p:to>
                                    </p:set>
                                    <p:anim calcmode="lin" valueType="num">
                                      <p:cBhvr>
                                        <p:cTn id="30" dur="1000" fill="hold"/>
                                        <p:tgtEl>
                                          <p:spTgt spid="92"/>
                                        </p:tgtEl>
                                        <p:attrNameLst>
                                          <p:attrName>ppt_w</p:attrName>
                                        </p:attrNameLst>
                                      </p:cBhvr>
                                      <p:tavLst>
                                        <p:tav tm="0">
                                          <p:val>
                                            <p:strVal val="#ppt_w*0.70"/>
                                          </p:val>
                                        </p:tav>
                                        <p:tav tm="100000">
                                          <p:val>
                                            <p:strVal val="#ppt_w"/>
                                          </p:val>
                                        </p:tav>
                                      </p:tavLst>
                                    </p:anim>
                                    <p:anim calcmode="lin" valueType="num">
                                      <p:cBhvr>
                                        <p:cTn id="31" dur="1000" fill="hold"/>
                                        <p:tgtEl>
                                          <p:spTgt spid="92"/>
                                        </p:tgtEl>
                                        <p:attrNameLst>
                                          <p:attrName>ppt_h</p:attrName>
                                        </p:attrNameLst>
                                      </p:cBhvr>
                                      <p:tavLst>
                                        <p:tav tm="0">
                                          <p:val>
                                            <p:strVal val="#ppt_h"/>
                                          </p:val>
                                        </p:tav>
                                        <p:tav tm="100000">
                                          <p:val>
                                            <p:strVal val="#ppt_h"/>
                                          </p:val>
                                        </p:tav>
                                      </p:tavLst>
                                    </p:anim>
                                    <p:animEffect transition="in" filter="fade">
                                      <p:cBhvr>
                                        <p:cTn id="32" dur="1000"/>
                                        <p:tgtEl>
                                          <p:spTgt spid="92"/>
                                        </p:tgtEl>
                                      </p:cBhvr>
                                    </p:animEffect>
                                  </p:childTnLst>
                                </p:cTn>
                              </p:par>
                              <p:par>
                                <p:cTn id="33" presetID="10" presetClass="entr" presetSubtype="0" fill="hold" nodeType="withEffect">
                                  <p:stCondLst>
                                    <p:cond delay="0"/>
                                  </p:stCondLst>
                                  <p:childTnLst>
                                    <p:set>
                                      <p:cBhvr>
                                        <p:cTn id="34" dur="1" fill="hold">
                                          <p:stCondLst>
                                            <p:cond delay="0"/>
                                          </p:stCondLst>
                                        </p:cTn>
                                        <p:tgtEl>
                                          <p:spTgt spid="104"/>
                                        </p:tgtEl>
                                        <p:attrNameLst>
                                          <p:attrName>style.visibility</p:attrName>
                                        </p:attrNameLst>
                                      </p:cBhvr>
                                      <p:to>
                                        <p:strVal val="visible"/>
                                      </p:to>
                                    </p:set>
                                    <p:animEffect transition="in" filter="fade">
                                      <p:cBhvr>
                                        <p:cTn id="35" dur="1000"/>
                                        <p:tgtEl>
                                          <p:spTgt spid="104"/>
                                        </p:tgtEl>
                                      </p:cBhvr>
                                    </p:animEffect>
                                  </p:childTnLst>
                                </p:cTn>
                              </p:par>
                            </p:childTnLst>
                          </p:cTn>
                        </p:par>
                        <p:par>
                          <p:cTn id="36" fill="hold">
                            <p:stCondLst>
                              <p:cond delay="3000"/>
                            </p:stCondLst>
                            <p:childTnLst>
                              <p:par>
                                <p:cTn id="37" presetID="55" presetClass="entr" presetSubtype="0" fill="hold" grpId="0" nodeType="afterEffect">
                                  <p:stCondLst>
                                    <p:cond delay="0"/>
                                  </p:stCondLst>
                                  <p:childTnLst>
                                    <p:set>
                                      <p:cBhvr>
                                        <p:cTn id="38" dur="1" fill="hold">
                                          <p:stCondLst>
                                            <p:cond delay="0"/>
                                          </p:stCondLst>
                                        </p:cTn>
                                        <p:tgtEl>
                                          <p:spTgt spid="93"/>
                                        </p:tgtEl>
                                        <p:attrNameLst>
                                          <p:attrName>style.visibility</p:attrName>
                                        </p:attrNameLst>
                                      </p:cBhvr>
                                      <p:to>
                                        <p:strVal val="visible"/>
                                      </p:to>
                                    </p:set>
                                    <p:anim calcmode="lin" valueType="num">
                                      <p:cBhvr>
                                        <p:cTn id="39" dur="1000" fill="hold"/>
                                        <p:tgtEl>
                                          <p:spTgt spid="93"/>
                                        </p:tgtEl>
                                        <p:attrNameLst>
                                          <p:attrName>ppt_w</p:attrName>
                                        </p:attrNameLst>
                                      </p:cBhvr>
                                      <p:tavLst>
                                        <p:tav tm="0">
                                          <p:val>
                                            <p:strVal val="#ppt_w*0.70"/>
                                          </p:val>
                                        </p:tav>
                                        <p:tav tm="100000">
                                          <p:val>
                                            <p:strVal val="#ppt_w"/>
                                          </p:val>
                                        </p:tav>
                                      </p:tavLst>
                                    </p:anim>
                                    <p:anim calcmode="lin" valueType="num">
                                      <p:cBhvr>
                                        <p:cTn id="40" dur="1000" fill="hold"/>
                                        <p:tgtEl>
                                          <p:spTgt spid="93"/>
                                        </p:tgtEl>
                                        <p:attrNameLst>
                                          <p:attrName>ppt_h</p:attrName>
                                        </p:attrNameLst>
                                      </p:cBhvr>
                                      <p:tavLst>
                                        <p:tav tm="0">
                                          <p:val>
                                            <p:strVal val="#ppt_h"/>
                                          </p:val>
                                        </p:tav>
                                        <p:tav tm="100000">
                                          <p:val>
                                            <p:strVal val="#ppt_h"/>
                                          </p:val>
                                        </p:tav>
                                      </p:tavLst>
                                    </p:anim>
                                    <p:animEffect transition="in" filter="fade">
                                      <p:cBhvr>
                                        <p:cTn id="41" dur="1000"/>
                                        <p:tgtEl>
                                          <p:spTgt spid="93"/>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10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101">
                                            <p:txEl>
                                              <p:pRg st="1" end="1"/>
                                            </p:txEl>
                                          </p:spTgt>
                                        </p:tgtEl>
                                        <p:attrNameLst>
                                          <p:attrName>style.visibility</p:attrName>
                                        </p:attrNameLst>
                                      </p:cBhvr>
                                      <p:to>
                                        <p:strVal val="visible"/>
                                      </p:to>
                                    </p:set>
                                    <p:animEffect transition="in" filter="fade">
                                      <p:cBhvr>
                                        <p:cTn id="49" dur="1000"/>
                                        <p:tgtEl>
                                          <p:spTgt spid="101">
                                            <p:txEl>
                                              <p:pRg st="1" end="1"/>
                                            </p:txEl>
                                          </p:spTgt>
                                        </p:tgtEl>
                                      </p:cBhvr>
                                    </p:animEffect>
                                    <p:anim calcmode="lin" valueType="num">
                                      <p:cBhvr>
                                        <p:cTn id="50" dur="1000" fill="hold"/>
                                        <p:tgtEl>
                                          <p:spTgt spid="101">
                                            <p:txEl>
                                              <p:pRg st="1" end="1"/>
                                            </p:txEl>
                                          </p:spTgt>
                                        </p:tgtEl>
                                        <p:attrNameLst>
                                          <p:attrName>ppt_x</p:attrName>
                                        </p:attrNameLst>
                                      </p:cBhvr>
                                      <p:tavLst>
                                        <p:tav tm="0">
                                          <p:val>
                                            <p:strVal val="#ppt_x"/>
                                          </p:val>
                                        </p:tav>
                                        <p:tav tm="100000">
                                          <p:val>
                                            <p:strVal val="#ppt_x"/>
                                          </p:val>
                                        </p:tav>
                                      </p:tavLst>
                                    </p:anim>
                                    <p:anim calcmode="lin" valueType="num">
                                      <p:cBhvr>
                                        <p:cTn id="51" dur="1000" fill="hold"/>
                                        <p:tgtEl>
                                          <p:spTgt spid="10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01">
                                            <p:txEl>
                                              <p:pRg st="2" end="2"/>
                                            </p:txEl>
                                          </p:spTgt>
                                        </p:tgtEl>
                                        <p:attrNameLst>
                                          <p:attrName>style.visibility</p:attrName>
                                        </p:attrNameLst>
                                      </p:cBhvr>
                                      <p:to>
                                        <p:strVal val="visible"/>
                                      </p:to>
                                    </p:set>
                                    <p:animEffect transition="in" filter="fade">
                                      <p:cBhvr>
                                        <p:cTn id="56" dur="1000"/>
                                        <p:tgtEl>
                                          <p:spTgt spid="101">
                                            <p:txEl>
                                              <p:pRg st="2" end="2"/>
                                            </p:txEl>
                                          </p:spTgt>
                                        </p:tgtEl>
                                      </p:cBhvr>
                                    </p:animEffect>
                                    <p:anim calcmode="lin" valueType="num">
                                      <p:cBhvr>
                                        <p:cTn id="57" dur="1000" fill="hold"/>
                                        <p:tgtEl>
                                          <p:spTgt spid="101">
                                            <p:txEl>
                                              <p:pRg st="2" end="2"/>
                                            </p:txEl>
                                          </p:spTgt>
                                        </p:tgtEl>
                                        <p:attrNameLst>
                                          <p:attrName>ppt_x</p:attrName>
                                        </p:attrNameLst>
                                      </p:cBhvr>
                                      <p:tavLst>
                                        <p:tav tm="0">
                                          <p:val>
                                            <p:strVal val="#ppt_x"/>
                                          </p:val>
                                        </p:tav>
                                        <p:tav tm="100000">
                                          <p:val>
                                            <p:strVal val="#ppt_x"/>
                                          </p:val>
                                        </p:tav>
                                      </p:tavLst>
                                    </p:anim>
                                    <p:anim calcmode="lin" valueType="num">
                                      <p:cBhvr>
                                        <p:cTn id="58" dur="1000" fill="hold"/>
                                        <p:tgtEl>
                                          <p:spTgt spid="10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01">
                                            <p:txEl>
                                              <p:pRg st="3" end="3"/>
                                            </p:txEl>
                                          </p:spTgt>
                                        </p:tgtEl>
                                        <p:attrNameLst>
                                          <p:attrName>style.visibility</p:attrName>
                                        </p:attrNameLst>
                                      </p:cBhvr>
                                      <p:to>
                                        <p:strVal val="visible"/>
                                      </p:to>
                                    </p:set>
                                    <p:animEffect transition="in" filter="fade">
                                      <p:cBhvr>
                                        <p:cTn id="63" dur="1000"/>
                                        <p:tgtEl>
                                          <p:spTgt spid="101">
                                            <p:txEl>
                                              <p:pRg st="3" end="3"/>
                                            </p:txEl>
                                          </p:spTgt>
                                        </p:tgtEl>
                                      </p:cBhvr>
                                    </p:animEffect>
                                    <p:anim calcmode="lin" valueType="num">
                                      <p:cBhvr>
                                        <p:cTn id="64" dur="1000" fill="hold"/>
                                        <p:tgtEl>
                                          <p:spTgt spid="101">
                                            <p:txEl>
                                              <p:pRg st="3" end="3"/>
                                            </p:txEl>
                                          </p:spTgt>
                                        </p:tgtEl>
                                        <p:attrNameLst>
                                          <p:attrName>ppt_x</p:attrName>
                                        </p:attrNameLst>
                                      </p:cBhvr>
                                      <p:tavLst>
                                        <p:tav tm="0">
                                          <p:val>
                                            <p:strVal val="#ppt_x"/>
                                          </p:val>
                                        </p:tav>
                                        <p:tav tm="100000">
                                          <p:val>
                                            <p:strVal val="#ppt_x"/>
                                          </p:val>
                                        </p:tav>
                                      </p:tavLst>
                                    </p:anim>
                                    <p:anim calcmode="lin" valueType="num">
                                      <p:cBhvr>
                                        <p:cTn id="65" dur="1000" fill="hold"/>
                                        <p:tgtEl>
                                          <p:spTgt spid="10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1" grpId="0" animBg="1"/>
      <p:bldP spid="9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8893218-5EC5-034E-9108-C78B88491D32}"/>
              </a:ext>
            </a:extLst>
          </p:cNvPr>
          <p:cNvSpPr txBox="1"/>
          <p:nvPr/>
        </p:nvSpPr>
        <p:spPr>
          <a:xfrm>
            <a:off x="6096000" y="1788017"/>
            <a:ext cx="5173146" cy="28615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799" kern="0">
                <a:solidFill>
                  <a:schemeClr val="accent1"/>
                </a:solidFill>
                <a:latin typeface="Avenir Next Medium" panose="020B0503020202020204" pitchFamily="34" charset="0"/>
                <a:ea typeface="Arial Unicode MS" pitchFamily="34" charset="-128"/>
                <a:cs typeface="Arial Unicode MS" pitchFamily="34" charset="-128"/>
              </a:rPr>
              <a:t>Every </a:t>
            </a:r>
            <a:r>
              <a:rPr lang="en-GB" sz="1799" b="1" kern="0">
                <a:solidFill>
                  <a:schemeClr val="accent1"/>
                </a:solidFill>
                <a:latin typeface="Avenir Next Demi Bold" panose="020B0503020202020204" pitchFamily="34" charset="0"/>
                <a:ea typeface="Arial Unicode MS" pitchFamily="34" charset="-128"/>
                <a:cs typeface="Arial Unicode MS" pitchFamily="34" charset="-128"/>
              </a:rPr>
              <a:t>active</a:t>
            </a:r>
            <a:r>
              <a:rPr lang="en-GB" sz="1799" kern="0">
                <a:solidFill>
                  <a:schemeClr val="accent1"/>
                </a:solidFill>
                <a:latin typeface="Avenir Next Medium" panose="020B0503020202020204" pitchFamily="34" charset="0"/>
                <a:ea typeface="Arial Unicode MS" pitchFamily="34" charset="-128"/>
                <a:cs typeface="Arial Unicode MS" pitchFamily="34" charset="-128"/>
              </a:rPr>
              <a:t> thing in CAP is a </a:t>
            </a:r>
            <a:r>
              <a:rPr lang="en-GB" sz="1799" b="1" kern="0">
                <a:solidFill>
                  <a:schemeClr val="accent1"/>
                </a:solidFill>
                <a:latin typeface="Avenir Next Medium" panose="020B0503020202020204" pitchFamily="34" charset="0"/>
                <a:ea typeface="Arial Unicode MS" pitchFamily="34" charset="-128"/>
                <a:cs typeface="Arial Unicode MS" pitchFamily="34" charset="-128"/>
              </a:rPr>
              <a:t>Service</a:t>
            </a:r>
            <a:r>
              <a:rPr lang="en-GB" sz="1799" kern="0">
                <a:solidFill>
                  <a:schemeClr val="accent1"/>
                </a:solidFill>
                <a:latin typeface="Avenir Next Medium" panose="020B0503020202020204" pitchFamily="34" charset="0"/>
                <a:ea typeface="Arial Unicode MS" pitchFamily="34" charset="-128"/>
                <a:cs typeface="Arial Unicode MS" pitchFamily="34" charset="-128"/>
              </a:rPr>
              <a:t>… </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always </a:t>
            </a:r>
            <a:r>
              <a:rPr lang="en-GB" sz="1600" kern="0">
                <a:latin typeface="Avenir Next Medium" panose="020B0503020202020204" pitchFamily="34" charset="0"/>
                <a:ea typeface="Arial Unicode MS" pitchFamily="34" charset="-128"/>
                <a:cs typeface="Arial Unicode MS" pitchFamily="34" charset="-128"/>
              </a:rPr>
              <a:t>stateless</a:t>
            </a:r>
            <a:r>
              <a:rPr lang="en-GB" sz="1600" kern="0">
                <a:latin typeface="Avenir Next" panose="020B0503020202020204" pitchFamily="34" charset="0"/>
                <a:ea typeface="Arial Unicode MS" pitchFamily="34" charset="-128"/>
                <a:cs typeface="Arial Unicode MS" pitchFamily="34" charset="-128"/>
              </a:rPr>
              <a:t>, acting on </a:t>
            </a:r>
            <a:r>
              <a:rPr lang="en-GB" sz="1600" kern="0">
                <a:latin typeface="Avenir Next Medium" panose="020B0503020202020204" pitchFamily="34" charset="0"/>
                <a:ea typeface="Arial Unicode MS" pitchFamily="34" charset="-128"/>
                <a:cs typeface="Arial Unicode MS" pitchFamily="34" charset="-128"/>
              </a:rPr>
              <a:t>passive data </a:t>
            </a:r>
            <a:r>
              <a:rPr lang="en-GB" sz="1600" kern="0">
                <a:latin typeface="Avenir Next" panose="020B0503020202020204" pitchFamily="34" charset="0"/>
                <a:ea typeface="Arial Unicode MS" pitchFamily="34" charset="-128"/>
                <a:cs typeface="Arial Unicode MS" pitchFamily="34" charset="-128"/>
              </a:rPr>
              <a:t>→ scalability</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reflecting individual </a:t>
            </a:r>
            <a:r>
              <a:rPr lang="en-GB" sz="1600" kern="0">
                <a:latin typeface="Avenir Next Medium" panose="020B0503020202020204" pitchFamily="34" charset="0"/>
                <a:ea typeface="Arial Unicode MS" pitchFamily="34" charset="-128"/>
                <a:cs typeface="Arial Unicode MS" pitchFamily="34" charset="-128"/>
              </a:rPr>
              <a:t>use cases </a:t>
            </a:r>
            <a:r>
              <a:rPr lang="en-GB" sz="1600" kern="0">
                <a:latin typeface="Avenir Next" panose="020B0503020202020204" pitchFamily="34" charset="0"/>
                <a:ea typeface="Arial Unicode MS" pitchFamily="34" charset="-128"/>
                <a:cs typeface="Arial Unicode MS" pitchFamily="34" charset="-128"/>
              </a:rPr>
              <a:t>→ ‘nano services’</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acting as </a:t>
            </a:r>
            <a:r>
              <a:rPr lang="en-GB" sz="1600" kern="0">
                <a:latin typeface="Avenir Next Medium" panose="020B0503020202020204" pitchFamily="34" charset="0"/>
                <a:ea typeface="Arial Unicode MS" pitchFamily="34" charset="-128"/>
                <a:cs typeface="Arial Unicode MS" pitchFamily="34" charset="-128"/>
              </a:rPr>
              <a:t>facades </a:t>
            </a:r>
            <a:r>
              <a:rPr lang="en-GB" sz="1600" kern="0">
                <a:latin typeface="Avenir Next" panose="020B0503020202020204" pitchFamily="34" charset="0"/>
                <a:ea typeface="Arial Unicode MS" pitchFamily="34" charset="-128"/>
                <a:cs typeface="Arial Unicode MS" pitchFamily="34" charset="-128"/>
              </a:rPr>
              <a:t>for consumers to access data</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including </a:t>
            </a:r>
            <a:r>
              <a:rPr lang="en-GB" sz="1600" kern="0">
                <a:latin typeface="Avenir Next Medium" panose="020B0503020202020204" pitchFamily="34" charset="0"/>
                <a:ea typeface="Arial Unicode MS" pitchFamily="34" charset="-128"/>
                <a:cs typeface="Arial Unicode MS" pitchFamily="34" charset="-128"/>
              </a:rPr>
              <a:t>technical</a:t>
            </a:r>
            <a:r>
              <a:rPr lang="en-GB" sz="1600" kern="0">
                <a:latin typeface="Avenir Next" panose="020B0503020202020204" pitchFamily="34" charset="0"/>
                <a:ea typeface="Arial Unicode MS" pitchFamily="34" charset="-128"/>
                <a:cs typeface="Arial Unicode MS" pitchFamily="34" charset="-128"/>
              </a:rPr>
              <a:t>/framework services in CAP</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exchanging messages via </a:t>
            </a:r>
            <a:r>
              <a:rPr lang="en-GB" sz="1600" kern="0">
                <a:latin typeface="Avenir Next Medium" panose="020B0503020202020204" pitchFamily="34" charset="0"/>
                <a:ea typeface="Arial Unicode MS" pitchFamily="34" charset="-128"/>
                <a:cs typeface="Arial Unicode MS" pitchFamily="34" charset="-128"/>
              </a:rPr>
              <a:t>uniform </a:t>
            </a:r>
            <a:r>
              <a:rPr lang="en-GB" sz="1600" kern="0">
                <a:latin typeface="Avenir Next" panose="020B0503020202020204" pitchFamily="34" charset="0"/>
                <a:ea typeface="Arial Unicode MS" pitchFamily="34" charset="-128"/>
                <a:cs typeface="Arial Unicode MS" pitchFamily="34" charset="-128"/>
              </a:rPr>
              <a:t>APIs</a:t>
            </a:r>
            <a:r>
              <a:rPr lang="en-GB" sz="1600" kern="0">
                <a:latin typeface="Avenir Next Medium"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synchronously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asynchronously</a:t>
            </a:r>
            <a:r>
              <a:rPr lang="en-GB" sz="1600" kern="0">
                <a:latin typeface="Avenir Next"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locally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remotely </a:t>
            </a:r>
            <a:r>
              <a:rPr lang="en-GB" sz="1600" kern="0">
                <a:latin typeface="Avenir Next" panose="020B0503020202020204" pitchFamily="34" charset="0"/>
                <a:ea typeface="Arial Unicode MS" pitchFamily="34" charset="-128"/>
                <a:cs typeface="Arial Unicode MS" pitchFamily="34" charset="-128"/>
              </a:rPr>
              <a:t>(via </a:t>
            </a:r>
            <a:r>
              <a:rPr lang="en-GB" sz="1600" kern="0">
                <a:latin typeface="Avenir Next Medium" panose="020B0503020202020204" pitchFamily="34" charset="0"/>
                <a:ea typeface="Arial Unicode MS" pitchFamily="34" charset="-128"/>
                <a:cs typeface="Arial Unicode MS" pitchFamily="34" charset="-128"/>
              </a:rPr>
              <a:t>proxies</a:t>
            </a:r>
            <a:r>
              <a:rPr lang="en-GB" sz="1600" kern="0">
                <a:latin typeface="Avenir Next" panose="020B0503020202020204" pitchFamily="34" charset="0"/>
                <a:ea typeface="Arial Unicode MS" pitchFamily="34" charset="-128"/>
                <a:cs typeface="Arial Unicode MS" pitchFamily="34" charset="-128"/>
              </a:rPr>
              <a:t>) …</a:t>
            </a:r>
          </a:p>
        </p:txBody>
      </p:sp>
      <p:sp>
        <p:nvSpPr>
          <p:cNvPr id="22" name="Rectangle 21">
            <a:extLst>
              <a:ext uri="{FF2B5EF4-FFF2-40B4-BE49-F238E27FC236}">
                <a16:creationId xmlns:a16="http://schemas.microsoft.com/office/drawing/2014/main" id="{2BFED61C-7CF7-8E4A-AA1C-A5F8C418D296}"/>
              </a:ext>
            </a:extLst>
          </p:cNvPr>
          <p:cNvSpPr/>
          <p:nvPr/>
        </p:nvSpPr>
        <p:spPr>
          <a:xfrm>
            <a:off x="6044455" y="2560390"/>
            <a:ext cx="5224691" cy="3597961"/>
          </a:xfrm>
          <a:prstGeom prst="rect">
            <a:avLst/>
          </a:prstGeom>
          <a:solidFill>
            <a:schemeClr val="bg1"/>
          </a:solidFill>
        </p:spPr>
        <p:txBody>
          <a:bodyPr wrap="square">
            <a:noAutofit/>
          </a:bodyPr>
          <a:lstStyle/>
          <a:p>
            <a:pPr>
              <a:spcBef>
                <a:spcPts val="300"/>
              </a:spcBef>
            </a:pPr>
            <a:endParaRPr lang="en-GB" sz="1400" noProof="1">
              <a:solidFill>
                <a:srgbClr val="000000"/>
              </a:solidFill>
              <a:latin typeface="Comic Sans MS" panose="030F0902030302020204" pitchFamily="66" charset="0"/>
            </a:endParaRPr>
          </a:p>
        </p:txBody>
      </p:sp>
      <p:sp>
        <p:nvSpPr>
          <p:cNvPr id="3" name="Title 2">
            <a:extLst>
              <a:ext uri="{FF2B5EF4-FFF2-40B4-BE49-F238E27FC236}">
                <a16:creationId xmlns:a16="http://schemas.microsoft.com/office/drawing/2014/main" id="{AD684D41-249A-7548-A0B8-56E5FAFCB9BD}"/>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kern="0" dirty="0">
                <a:ea typeface="Arial Unicode MS" pitchFamily="34" charset="-128"/>
                <a:cs typeface="Arial Unicode MS" pitchFamily="34" charset="-128"/>
              </a:rPr>
              <a:t>Service-centric Paradigm</a:t>
            </a:r>
            <a:endParaRPr lang="en-US" dirty="0">
              <a:latin typeface="Avenir Next Ultra Light" panose="020B0203020202020204" pitchFamily="34" charset="77"/>
            </a:endParaRPr>
          </a:p>
        </p:txBody>
      </p:sp>
      <p:sp>
        <p:nvSpPr>
          <p:cNvPr id="69" name="Rectangle 68">
            <a:extLst>
              <a:ext uri="{FF2B5EF4-FFF2-40B4-BE49-F238E27FC236}">
                <a16:creationId xmlns:a16="http://schemas.microsoft.com/office/drawing/2014/main" id="{21AE5D8F-F58D-9940-A840-6BFCB306BA4D}"/>
              </a:ext>
            </a:extLst>
          </p:cNvPr>
          <p:cNvSpPr/>
          <p:nvPr/>
        </p:nvSpPr>
        <p:spPr>
          <a:xfrm>
            <a:off x="675435" y="5308644"/>
            <a:ext cx="5914207" cy="1322926"/>
          </a:xfrm>
          <a:prstGeom prst="rect">
            <a:avLst/>
          </a:prstGeom>
        </p:spPr>
        <p:txBody>
          <a:bodyPr wrap="square">
            <a:spAutoFit/>
          </a:bodyPr>
          <a:lstStyle/>
          <a:p>
            <a:pPr marL="360255" indent="-360255">
              <a:defRPr/>
            </a:pPr>
            <a:r>
              <a:rPr lang="en-US" sz="1999" dirty="0">
                <a:solidFill>
                  <a:schemeClr val="accent1"/>
                </a:solidFill>
                <a:latin typeface="Avenir Next Medium" panose="020B0503020202020204" pitchFamily="34" charset="0"/>
              </a:rPr>
              <a:t>⇒ 	</a:t>
            </a:r>
            <a:r>
              <a:rPr lang="en-US" sz="1999" dirty="0" err="1">
                <a:solidFill>
                  <a:schemeClr val="accent1"/>
                </a:solidFill>
                <a:latin typeface="Avenir Next Medium" panose="020B0503020202020204" pitchFamily="34" charset="0"/>
              </a:rPr>
              <a:t>확장에</a:t>
            </a:r>
            <a:r>
              <a:rPr lang="en-US" sz="1999" dirty="0">
                <a:solidFill>
                  <a:schemeClr val="accent1"/>
                </a:solidFill>
                <a:latin typeface="Avenir Next Medium" panose="020B0503020202020204" pitchFamily="34" charset="0"/>
              </a:rPr>
              <a:t> </a:t>
            </a:r>
            <a:r>
              <a:rPr lang="en-US" sz="1999" dirty="0" err="1">
                <a:solidFill>
                  <a:schemeClr val="accent1"/>
                </a:solidFill>
                <a:latin typeface="Avenir Next Medium" panose="020B0503020202020204" pitchFamily="34" charset="0"/>
              </a:rPr>
              <a:t>용이한</a:t>
            </a:r>
            <a:r>
              <a:rPr lang="en-US" sz="1999" dirty="0">
                <a:solidFill>
                  <a:schemeClr val="accent1"/>
                </a:solidFill>
                <a:latin typeface="Avenir Next Medium" panose="020B0503020202020204" pitchFamily="34" charset="0"/>
              </a:rPr>
              <a:t> </a:t>
            </a:r>
            <a:r>
              <a:rPr lang="en-US" sz="1999" dirty="0">
                <a:solidFill>
                  <a:schemeClr val="tx1">
                    <a:lumMod val="65000"/>
                    <a:lumOff val="35000"/>
                  </a:schemeClr>
                </a:solidFill>
                <a:latin typeface="Avenir Next Medium" panose="020B0503020202020204" pitchFamily="34" charset="0"/>
              </a:rPr>
              <a:t>stateless </a:t>
            </a:r>
            <a:r>
              <a:rPr lang="en-US" sz="1999" dirty="0" err="1">
                <a:solidFill>
                  <a:schemeClr val="tx1">
                    <a:lumMod val="65000"/>
                    <a:lumOff val="35000"/>
                  </a:schemeClr>
                </a:solidFill>
                <a:latin typeface="Avenir Next Medium" panose="020B0503020202020204" pitchFamily="34" charset="0"/>
              </a:rPr>
              <a:t>구조이며</a:t>
            </a:r>
            <a:r>
              <a:rPr lang="en-US" altLang="ko-KR" sz="1999" dirty="0">
                <a:solidFill>
                  <a:schemeClr val="tx1">
                    <a:lumMod val="65000"/>
                    <a:lumOff val="35000"/>
                  </a:schemeClr>
                </a:solidFill>
                <a:latin typeface="Avenir Next Medium" panose="020B0503020202020204" pitchFamily="34" charset="0"/>
              </a:rPr>
              <a:t>, </a:t>
            </a:r>
            <a:r>
              <a:rPr lang="ko-KR" altLang="en-US" sz="1999" dirty="0">
                <a:solidFill>
                  <a:schemeClr val="tx1">
                    <a:lumMod val="65000"/>
                    <a:lumOff val="35000"/>
                  </a:schemeClr>
                </a:solidFill>
                <a:latin typeface="Avenir Next" panose="020B0503020202020204" pitchFamily="34" charset="0"/>
              </a:rPr>
              <a:t>오직 </a:t>
            </a:r>
            <a:r>
              <a:rPr lang="ko-KR" altLang="en-US" sz="1999" dirty="0" err="1">
                <a:solidFill>
                  <a:schemeClr val="tx1">
                    <a:lumMod val="65000"/>
                    <a:lumOff val="35000"/>
                  </a:schemeClr>
                </a:solidFill>
                <a:latin typeface="Avenir Next" panose="020B0503020202020204" pitchFamily="34" charset="0"/>
              </a:rPr>
              <a:t>데이타</a:t>
            </a:r>
            <a:r>
              <a:rPr lang="ko-KR" altLang="en-US" sz="1999" dirty="0">
                <a:solidFill>
                  <a:schemeClr val="tx1">
                    <a:lumMod val="65000"/>
                    <a:lumOff val="35000"/>
                  </a:schemeClr>
                </a:solidFill>
                <a:latin typeface="Avenir Next" panose="020B0503020202020204" pitchFamily="34" charset="0"/>
              </a:rPr>
              <a:t> 처리에만 반응하는 </a:t>
            </a:r>
            <a:r>
              <a:rPr lang="en-US" altLang="ko-KR" sz="1999" dirty="0">
                <a:solidFill>
                  <a:schemeClr val="tx1">
                    <a:lumMod val="65000"/>
                    <a:lumOff val="35000"/>
                  </a:schemeClr>
                </a:solidFill>
                <a:latin typeface="Avenir Next" panose="020B0503020202020204" pitchFamily="34" charset="0"/>
              </a:rPr>
              <a:t>pure function</a:t>
            </a:r>
            <a:r>
              <a:rPr lang="ko-KR" altLang="en-US" sz="1999" dirty="0">
                <a:solidFill>
                  <a:schemeClr val="tx1">
                    <a:lumMod val="65000"/>
                    <a:lumOff val="35000"/>
                  </a:schemeClr>
                </a:solidFill>
                <a:latin typeface="Avenir Next" panose="020B0503020202020204" pitchFamily="34" charset="0"/>
              </a:rPr>
              <a:t>을 지원</a:t>
            </a:r>
            <a:r>
              <a:rPr lang="en-US" altLang="ko-KR" sz="1999" dirty="0">
                <a:solidFill>
                  <a:schemeClr val="tx1">
                    <a:lumMod val="65000"/>
                    <a:lumOff val="35000"/>
                  </a:schemeClr>
                </a:solidFill>
                <a:latin typeface="Avenir Next" panose="020B0503020202020204" pitchFamily="34" charset="0"/>
              </a:rPr>
              <a:t>.(</a:t>
            </a:r>
            <a:r>
              <a:rPr lang="ko-KR" altLang="en-US" sz="1999" dirty="0">
                <a:solidFill>
                  <a:schemeClr val="tx1">
                    <a:lumMod val="65000"/>
                    <a:lumOff val="35000"/>
                  </a:schemeClr>
                </a:solidFill>
                <a:latin typeface="Avenir Next" panose="020B0503020202020204" pitchFamily="34" charset="0"/>
              </a:rPr>
              <a:t>복잡하지 않은 내부 구조</a:t>
            </a:r>
            <a:r>
              <a:rPr lang="en-US" altLang="ko-KR" sz="1999" dirty="0">
                <a:solidFill>
                  <a:schemeClr val="tx1">
                    <a:lumMod val="65000"/>
                    <a:lumOff val="35000"/>
                  </a:schemeClr>
                </a:solidFill>
                <a:latin typeface="Avenir Next" panose="020B0503020202020204" pitchFamily="34" charset="0"/>
              </a:rPr>
              <a:t>)</a:t>
            </a:r>
            <a:r>
              <a:rPr lang="en-US" sz="1999" dirty="0">
                <a:solidFill>
                  <a:schemeClr val="tx1">
                    <a:lumMod val="65000"/>
                    <a:lumOff val="35000"/>
                  </a:schemeClr>
                </a:solidFill>
                <a:latin typeface="Avenir Next" panose="020B0503020202020204" pitchFamily="34" charset="0"/>
              </a:rPr>
              <a:t> </a:t>
            </a:r>
            <a:br>
              <a:rPr lang="en-US" sz="1999" dirty="0">
                <a:solidFill>
                  <a:schemeClr val="tx1">
                    <a:lumMod val="65000"/>
                    <a:lumOff val="35000"/>
                  </a:schemeClr>
                </a:solidFill>
                <a:latin typeface="Avenir Next" panose="020B0503020202020204" pitchFamily="34" charset="0"/>
              </a:rPr>
            </a:br>
            <a:endParaRPr lang="de-DE" sz="1999" dirty="0">
              <a:solidFill>
                <a:schemeClr val="tx1">
                  <a:lumMod val="65000"/>
                  <a:lumOff val="35000"/>
                </a:schemeClr>
              </a:solidFill>
              <a:latin typeface="Avenir Next Medium" panose="020B0503020202020204" pitchFamily="34" charset="0"/>
            </a:endParaRPr>
          </a:p>
        </p:txBody>
      </p:sp>
      <p:grpSp>
        <p:nvGrpSpPr>
          <p:cNvPr id="15" name="Group 14">
            <a:extLst>
              <a:ext uri="{FF2B5EF4-FFF2-40B4-BE49-F238E27FC236}">
                <a16:creationId xmlns:a16="http://schemas.microsoft.com/office/drawing/2014/main" id="{56EEC661-1AFB-CC45-9318-3DAEC8C7EB2D}"/>
              </a:ext>
            </a:extLst>
          </p:cNvPr>
          <p:cNvGrpSpPr/>
          <p:nvPr/>
        </p:nvGrpSpPr>
        <p:grpSpPr>
          <a:xfrm>
            <a:off x="2419074" y="2560390"/>
            <a:ext cx="2052991" cy="1315290"/>
            <a:chOff x="6455043" y="4331776"/>
            <a:chExt cx="3162675" cy="1689316"/>
          </a:xfrm>
        </p:grpSpPr>
        <p:sp>
          <p:nvSpPr>
            <p:cNvPr id="10" name="Oval 9">
              <a:extLst>
                <a:ext uri="{FF2B5EF4-FFF2-40B4-BE49-F238E27FC236}">
                  <a16:creationId xmlns:a16="http://schemas.microsoft.com/office/drawing/2014/main" id="{BA160ECB-2FB5-3A45-AE83-072BCC7C2271}"/>
                </a:ext>
              </a:extLst>
            </p:cNvPr>
            <p:cNvSpPr/>
            <p:nvPr/>
          </p:nvSpPr>
          <p:spPr bwMode="gray">
            <a:xfrm>
              <a:off x="6455043" y="4331776"/>
              <a:ext cx="3162675" cy="1689316"/>
            </a:xfrm>
            <a:prstGeom prst="ellipse">
              <a:avLst/>
            </a:prstGeom>
            <a:solidFill>
              <a:schemeClr val="accent1">
                <a:lumMod val="60000"/>
                <a:lumOff val="4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799" b="1" kern="0">
                <a:ea typeface="Arial Unicode MS" pitchFamily="34" charset="-128"/>
                <a:cs typeface="Arial Unicode MS" pitchFamily="34" charset="-128"/>
              </a:endParaRPr>
            </a:p>
          </p:txBody>
        </p:sp>
        <p:cxnSp>
          <p:nvCxnSpPr>
            <p:cNvPr id="11" name="Straight Connector 10">
              <a:extLst>
                <a:ext uri="{FF2B5EF4-FFF2-40B4-BE49-F238E27FC236}">
                  <a16:creationId xmlns:a16="http://schemas.microsoft.com/office/drawing/2014/main" id="{9F264A4B-27AB-6C45-BCEE-ADF7D9D6739B}"/>
                </a:ext>
              </a:extLst>
            </p:cNvPr>
            <p:cNvCxnSpPr>
              <a:stCxn id="10" idx="1"/>
              <a:endCxn id="10"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6146C7-BD3B-8947-8701-F75245D70AB8}"/>
                </a:ext>
              </a:extLst>
            </p:cNvPr>
            <p:cNvCxnSpPr>
              <a:cxnSpLocks/>
              <a:stCxn id="10" idx="7"/>
              <a:endCxn id="10"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3CAA6AC-A580-864B-B378-CB6893EF1B7A}"/>
                </a:ext>
              </a:extLst>
            </p:cNvPr>
            <p:cNvSpPr/>
            <p:nvPr/>
          </p:nvSpPr>
          <p:spPr bwMode="gray">
            <a:xfrm>
              <a:off x="6741763" y="4556502"/>
              <a:ext cx="2572718" cy="1239864"/>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799" b="1" kern="0" err="1">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Catalog</a:t>
              </a:r>
              <a:r>
                <a:rPr lang="en-GB" sz="1799"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 Service</a:t>
              </a:r>
            </a:p>
          </p:txBody>
        </p:sp>
      </p:grpSp>
      <p:sp>
        <p:nvSpPr>
          <p:cNvPr id="27" name="Oval 26">
            <a:extLst>
              <a:ext uri="{FF2B5EF4-FFF2-40B4-BE49-F238E27FC236}">
                <a16:creationId xmlns:a16="http://schemas.microsoft.com/office/drawing/2014/main" id="{4A4681D8-71B9-F64C-8DA0-0117073C7C56}"/>
              </a:ext>
            </a:extLst>
          </p:cNvPr>
          <p:cNvSpPr/>
          <p:nvPr/>
        </p:nvSpPr>
        <p:spPr bwMode="gray">
          <a:xfrm>
            <a:off x="2605192" y="2733204"/>
            <a:ext cx="1670032" cy="965350"/>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799"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Service</a:t>
            </a:r>
          </a:p>
        </p:txBody>
      </p:sp>
      <p:sp>
        <p:nvSpPr>
          <p:cNvPr id="21" name="Rectangle 20">
            <a:extLst>
              <a:ext uri="{FF2B5EF4-FFF2-40B4-BE49-F238E27FC236}">
                <a16:creationId xmlns:a16="http://schemas.microsoft.com/office/drawing/2014/main" id="{10304CF4-DA5E-9A4C-B98A-2EA906EE5C0A}"/>
              </a:ext>
            </a:extLst>
          </p:cNvPr>
          <p:cNvSpPr/>
          <p:nvPr/>
        </p:nvSpPr>
        <p:spPr>
          <a:xfrm>
            <a:off x="6044455" y="2910086"/>
            <a:ext cx="4873970" cy="1628227"/>
          </a:xfrm>
          <a:prstGeom prst="rect">
            <a:avLst/>
          </a:prstGeom>
          <a:noFill/>
        </p:spPr>
        <p:txBody>
          <a:bodyPr wrap="square">
            <a:spAutoFit/>
          </a:bodyPr>
          <a:lstStyle/>
          <a:p>
            <a:pPr>
              <a:spcBef>
                <a:spcPts val="300"/>
              </a:spcBef>
            </a:pPr>
            <a:endParaRPr lang="en-GB" sz="1400" i="1" noProof="1">
              <a:solidFill>
                <a:srgbClr val="6A737D"/>
              </a:solidFill>
              <a:latin typeface="Comic Sans MS" panose="030F0902030302020204" pitchFamily="66" charset="0"/>
            </a:endParaRPr>
          </a:p>
          <a:p>
            <a:pPr>
              <a:spcBef>
                <a:spcPts val="300"/>
              </a:spcBef>
            </a:pPr>
            <a:r>
              <a:rPr lang="en-GB" sz="1400" noProof="1">
                <a:solidFill>
                  <a:schemeClr val="bg2"/>
                </a:solidFill>
                <a:latin typeface="Comic Sans MS" panose="030F0902030302020204" pitchFamily="66" charset="0"/>
              </a:rPr>
              <a:t>// declaring a service provided by us</a:t>
            </a:r>
          </a:p>
          <a:p>
            <a:pPr>
              <a:spcBef>
                <a:spcPts val="300"/>
              </a:spcBef>
              <a:spcAft>
                <a:spcPts val="400"/>
              </a:spcAft>
            </a:pPr>
            <a:r>
              <a:rPr lang="en-GB" sz="1400" noProof="1">
                <a:solidFill>
                  <a:srgbClr val="D73A49"/>
                </a:solidFill>
                <a:latin typeface="Comic Sans MS" panose="030F0902030302020204" pitchFamily="66" charset="0"/>
              </a:rPr>
              <a:t>service</a:t>
            </a:r>
            <a:r>
              <a:rPr lang="en-GB" sz="1400" noProof="1">
                <a:solidFill>
                  <a:srgbClr val="000000"/>
                </a:solidFill>
                <a:latin typeface="Comic Sans MS" panose="030F0902030302020204" pitchFamily="66" charset="0"/>
              </a:rPr>
              <a:t> CatalogService {</a:t>
            </a:r>
          </a:p>
          <a:p>
            <a:pPr marL="271382">
              <a:spcBef>
                <a:spcPts val="300"/>
              </a:spcBef>
            </a:pPr>
            <a:r>
              <a:rPr lang="en-GB" sz="1400" noProof="1">
                <a:solidFill>
                  <a:srgbClr val="D73A49"/>
                </a:solidFill>
                <a:latin typeface="Comic Sans MS" panose="030F0902030302020204" pitchFamily="66" charset="0"/>
              </a:rPr>
              <a:t>entity</a:t>
            </a:r>
            <a:r>
              <a:rPr lang="en-GB" sz="1400" noProof="1">
                <a:solidFill>
                  <a:srgbClr val="000000"/>
                </a:solidFill>
                <a:latin typeface="Comic Sans MS" panose="030F0902030302020204" pitchFamily="66" charset="0"/>
              </a:rPr>
              <a:t> Books …</a:t>
            </a:r>
          </a:p>
          <a:p>
            <a:pPr marL="271382">
              <a:spcBef>
                <a:spcPts val="300"/>
              </a:spcBef>
            </a:pPr>
            <a:r>
              <a:rPr lang="en-GB" sz="1400" noProof="1">
                <a:solidFill>
                  <a:srgbClr val="D73A49"/>
                </a:solidFill>
                <a:latin typeface="Comic Sans MS" panose="030F0902030302020204" pitchFamily="66" charset="0"/>
              </a:rPr>
              <a:t>action</a:t>
            </a:r>
            <a:r>
              <a:rPr lang="en-GB" sz="1400" noProof="1">
                <a:solidFill>
                  <a:srgbClr val="000000"/>
                </a:solidFill>
                <a:latin typeface="Comic Sans MS" panose="030F0902030302020204" pitchFamily="66" charset="0"/>
              </a:rPr>
              <a:t> addToBasket (...)</a:t>
            </a:r>
          </a:p>
          <a:p>
            <a:pPr>
              <a:spcBef>
                <a:spcPts val="300"/>
              </a:spcBef>
            </a:pPr>
            <a:r>
              <a:rPr lang="en-GB" sz="1400" noProof="1">
                <a:solidFill>
                  <a:srgbClr val="000000"/>
                </a:solidFill>
                <a:latin typeface="Comic Sans MS" panose="030F0902030302020204" pitchFamily="66" charset="0"/>
              </a:rPr>
              <a:t>}</a:t>
            </a:r>
          </a:p>
        </p:txBody>
      </p:sp>
      <p:sp>
        <p:nvSpPr>
          <p:cNvPr id="23" name="Title 2">
            <a:extLst>
              <a:ext uri="{FF2B5EF4-FFF2-40B4-BE49-F238E27FC236}">
                <a16:creationId xmlns:a16="http://schemas.microsoft.com/office/drawing/2014/main" id="{63B24A32-DD9E-3D42-8B1C-0BD0BC450DFD}"/>
              </a:ext>
            </a:extLst>
          </p:cNvPr>
          <p:cNvSpPr txBox="1">
            <a:spLocks/>
          </p:cNvSpPr>
          <p:nvPr/>
        </p:nvSpPr>
        <p:spPr bwMode="black">
          <a:xfrm>
            <a:off x="503870" y="1046146"/>
            <a:ext cx="5527295"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3200" b="0" kern="1200" baseline="0">
                <a:solidFill>
                  <a:schemeClr val="tx1"/>
                </a:solidFill>
                <a:latin typeface="Avenir Next" panose="020B0503020202020204" pitchFamily="34" charset="0"/>
                <a:ea typeface="+mj-ea"/>
                <a:cs typeface="+mj-cs"/>
              </a:defRPr>
            </a:lvl1pPr>
          </a:lstStyle>
          <a:p>
            <a:r>
              <a:rPr lang="en-US" sz="2400" kern="0" dirty="0">
                <a:solidFill>
                  <a:schemeClr val="accent1"/>
                </a:solidFill>
                <a:ea typeface="Arial Unicode MS" pitchFamily="34" charset="-128"/>
                <a:cs typeface="Arial Unicode MS" pitchFamily="34" charset="-128"/>
              </a:rPr>
              <a:t>Everything is a Service</a:t>
            </a:r>
            <a:endParaRPr lang="en-US" sz="2400" dirty="0">
              <a:latin typeface="Avenir Next Ultra Light" panose="020B0203020202020204" pitchFamily="34" charset="77"/>
            </a:endParaRPr>
          </a:p>
        </p:txBody>
      </p:sp>
    </p:spTree>
    <p:extLst>
      <p:ext uri="{BB962C8B-B14F-4D97-AF65-F5344CB8AC3E}">
        <p14:creationId xmlns:p14="http://schemas.microsoft.com/office/powerpoint/2010/main" val="1430345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09433C6-FC21-974C-92C2-D1F994632D39}"/>
              </a:ext>
            </a:extLst>
          </p:cNvPr>
          <p:cNvSpPr txBox="1"/>
          <p:nvPr/>
        </p:nvSpPr>
        <p:spPr>
          <a:xfrm>
            <a:off x="6096000" y="1788017"/>
            <a:ext cx="5173146" cy="28615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799" kern="0">
                <a:solidFill>
                  <a:schemeClr val="accent1"/>
                </a:solidFill>
                <a:latin typeface="Avenir Next Medium" panose="020B0503020202020204" pitchFamily="34" charset="0"/>
                <a:ea typeface="Arial Unicode MS" pitchFamily="34" charset="-128"/>
                <a:cs typeface="Arial Unicode MS" pitchFamily="34" charset="-128"/>
              </a:rPr>
              <a:t>Every active thing in CAP is a </a:t>
            </a:r>
            <a:r>
              <a:rPr lang="en-GB" sz="1799" b="1" kern="0">
                <a:solidFill>
                  <a:schemeClr val="accent1"/>
                </a:solidFill>
                <a:latin typeface="Avenir Next Medium" panose="020B0503020202020204" pitchFamily="34" charset="0"/>
                <a:ea typeface="Arial Unicode MS" pitchFamily="34" charset="-128"/>
                <a:cs typeface="Arial Unicode MS" pitchFamily="34" charset="-128"/>
              </a:rPr>
              <a:t>Service</a:t>
            </a:r>
            <a:r>
              <a:rPr lang="en-GB" sz="1799" kern="0">
                <a:solidFill>
                  <a:schemeClr val="accent1"/>
                </a:solidFill>
                <a:latin typeface="Avenir Next Medium" panose="020B0503020202020204" pitchFamily="34" charset="0"/>
                <a:ea typeface="Arial Unicode MS" pitchFamily="34" charset="-128"/>
                <a:cs typeface="Arial Unicode MS" pitchFamily="34" charset="-128"/>
              </a:rPr>
              <a:t>… </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always </a:t>
            </a:r>
            <a:r>
              <a:rPr lang="en-GB" sz="1600" kern="0">
                <a:latin typeface="Avenir Next Medium" panose="020B0503020202020204" pitchFamily="34" charset="0"/>
                <a:ea typeface="Arial Unicode MS" pitchFamily="34" charset="-128"/>
                <a:cs typeface="Arial Unicode MS" pitchFamily="34" charset="-128"/>
              </a:rPr>
              <a:t>stateless</a:t>
            </a:r>
            <a:r>
              <a:rPr lang="en-GB" sz="1600" kern="0">
                <a:latin typeface="Avenir Next" panose="020B0503020202020204" pitchFamily="34" charset="0"/>
                <a:ea typeface="Arial Unicode MS" pitchFamily="34" charset="-128"/>
                <a:cs typeface="Arial Unicode MS" pitchFamily="34" charset="-128"/>
              </a:rPr>
              <a:t>, acting on </a:t>
            </a:r>
            <a:r>
              <a:rPr lang="en-GB" sz="1600" kern="0">
                <a:latin typeface="Avenir Next Medium" panose="020B0503020202020204" pitchFamily="34" charset="0"/>
                <a:ea typeface="Arial Unicode MS" pitchFamily="34" charset="-128"/>
                <a:cs typeface="Arial Unicode MS" pitchFamily="34" charset="-128"/>
              </a:rPr>
              <a:t>passive data </a:t>
            </a:r>
            <a:r>
              <a:rPr lang="en-GB" sz="1600" kern="0">
                <a:latin typeface="Avenir Next" panose="020B0503020202020204" pitchFamily="34" charset="0"/>
                <a:ea typeface="Arial Unicode MS" pitchFamily="34" charset="-128"/>
                <a:cs typeface="Arial Unicode MS" pitchFamily="34" charset="-128"/>
              </a:rPr>
              <a:t>→ scalability</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reflecting individual </a:t>
            </a:r>
            <a:r>
              <a:rPr lang="en-GB" sz="1600" kern="0">
                <a:latin typeface="Avenir Next Medium" panose="020B0503020202020204" pitchFamily="34" charset="0"/>
                <a:ea typeface="Arial Unicode MS" pitchFamily="34" charset="-128"/>
                <a:cs typeface="Arial Unicode MS" pitchFamily="34" charset="-128"/>
              </a:rPr>
              <a:t>use cases </a:t>
            </a:r>
            <a:r>
              <a:rPr lang="en-GB" sz="1600" kern="0">
                <a:latin typeface="Avenir Next" panose="020B0503020202020204" pitchFamily="34" charset="0"/>
                <a:ea typeface="Arial Unicode MS" pitchFamily="34" charset="-128"/>
                <a:cs typeface="Arial Unicode MS" pitchFamily="34" charset="-128"/>
              </a:rPr>
              <a:t>→ ‘nano services’</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acting as </a:t>
            </a:r>
            <a:r>
              <a:rPr lang="en-GB" sz="1600" kern="0">
                <a:latin typeface="Avenir Next Medium" panose="020B0503020202020204" pitchFamily="34" charset="0"/>
                <a:ea typeface="Arial Unicode MS" pitchFamily="34" charset="-128"/>
                <a:cs typeface="Arial Unicode MS" pitchFamily="34" charset="-128"/>
              </a:rPr>
              <a:t>facades </a:t>
            </a:r>
            <a:r>
              <a:rPr lang="en-GB" sz="1600" kern="0">
                <a:latin typeface="Avenir Next" panose="020B0503020202020204" pitchFamily="34" charset="0"/>
                <a:ea typeface="Arial Unicode MS" pitchFamily="34" charset="-128"/>
                <a:cs typeface="Arial Unicode MS" pitchFamily="34" charset="-128"/>
              </a:rPr>
              <a:t>for consumers to access data</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including </a:t>
            </a:r>
            <a:r>
              <a:rPr lang="en-GB" sz="1600" kern="0">
                <a:latin typeface="Avenir Next Medium" panose="020B0503020202020204" pitchFamily="34" charset="0"/>
                <a:ea typeface="Arial Unicode MS" pitchFamily="34" charset="-128"/>
                <a:cs typeface="Arial Unicode MS" pitchFamily="34" charset="-128"/>
              </a:rPr>
              <a:t>technical</a:t>
            </a:r>
            <a:r>
              <a:rPr lang="en-GB" sz="1600" kern="0">
                <a:latin typeface="Avenir Next" panose="020B0503020202020204" pitchFamily="34" charset="0"/>
                <a:ea typeface="Arial Unicode MS" pitchFamily="34" charset="-128"/>
                <a:cs typeface="Arial Unicode MS" pitchFamily="34" charset="-128"/>
              </a:rPr>
              <a:t>/framework services in CAP</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exchanging messages via </a:t>
            </a:r>
            <a:r>
              <a:rPr lang="en-GB" sz="1600" kern="0">
                <a:latin typeface="Avenir Next Medium" panose="020B0503020202020204" pitchFamily="34" charset="0"/>
                <a:ea typeface="Arial Unicode MS" pitchFamily="34" charset="-128"/>
                <a:cs typeface="Arial Unicode MS" pitchFamily="34" charset="-128"/>
              </a:rPr>
              <a:t>uniform </a:t>
            </a:r>
            <a:r>
              <a:rPr lang="en-GB" sz="1600" kern="0">
                <a:latin typeface="Avenir Next" panose="020B0503020202020204" pitchFamily="34" charset="0"/>
                <a:ea typeface="Arial Unicode MS" pitchFamily="34" charset="-128"/>
                <a:cs typeface="Arial Unicode MS" pitchFamily="34" charset="-128"/>
              </a:rPr>
              <a:t>APIs</a:t>
            </a:r>
            <a:r>
              <a:rPr lang="en-GB" sz="1600" kern="0">
                <a:latin typeface="Avenir Next Medium"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synchronously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asynchronously</a:t>
            </a:r>
            <a:r>
              <a:rPr lang="en-GB" sz="1600" kern="0">
                <a:latin typeface="Avenir Next"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locally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remotely </a:t>
            </a:r>
            <a:r>
              <a:rPr lang="en-GB" sz="1600" kern="0">
                <a:latin typeface="Avenir Next" panose="020B0503020202020204" pitchFamily="34" charset="0"/>
                <a:ea typeface="Arial Unicode MS" pitchFamily="34" charset="-128"/>
                <a:cs typeface="Arial Unicode MS" pitchFamily="34" charset="-128"/>
              </a:rPr>
              <a:t>(via </a:t>
            </a:r>
            <a:r>
              <a:rPr lang="en-GB" sz="1600" kern="0">
                <a:latin typeface="Avenir Next Medium" panose="020B0503020202020204" pitchFamily="34" charset="0"/>
                <a:ea typeface="Arial Unicode MS" pitchFamily="34" charset="-128"/>
                <a:cs typeface="Arial Unicode MS" pitchFamily="34" charset="-128"/>
              </a:rPr>
              <a:t>proxies</a:t>
            </a:r>
            <a:r>
              <a:rPr lang="en-GB" sz="1600" kern="0">
                <a:latin typeface="Avenir Next" panose="020B0503020202020204" pitchFamily="34" charset="0"/>
                <a:ea typeface="Arial Unicode MS" pitchFamily="34" charset="-128"/>
                <a:cs typeface="Arial Unicode MS" pitchFamily="34" charset="-128"/>
              </a:rPr>
              <a:t>) …</a:t>
            </a:r>
          </a:p>
        </p:txBody>
      </p:sp>
      <p:sp>
        <p:nvSpPr>
          <p:cNvPr id="31" name="Rectangle 30">
            <a:extLst>
              <a:ext uri="{FF2B5EF4-FFF2-40B4-BE49-F238E27FC236}">
                <a16:creationId xmlns:a16="http://schemas.microsoft.com/office/drawing/2014/main" id="{8C1A8857-1FB0-4E46-96F7-B28B7CCCC405}"/>
              </a:ext>
            </a:extLst>
          </p:cNvPr>
          <p:cNvSpPr/>
          <p:nvPr/>
        </p:nvSpPr>
        <p:spPr>
          <a:xfrm>
            <a:off x="6044455" y="2910086"/>
            <a:ext cx="5224691" cy="3248265"/>
          </a:xfrm>
          <a:prstGeom prst="rect">
            <a:avLst/>
          </a:prstGeom>
          <a:solidFill>
            <a:schemeClr val="bg1"/>
          </a:solidFill>
        </p:spPr>
        <p:txBody>
          <a:bodyPr wrap="square">
            <a:noAutofit/>
          </a:bodyPr>
          <a:lstStyle/>
          <a:p>
            <a:pPr>
              <a:spcBef>
                <a:spcPts val="300"/>
              </a:spcBef>
            </a:pPr>
            <a:endParaRPr lang="en-GB" sz="1400" noProof="1">
              <a:solidFill>
                <a:srgbClr val="000000"/>
              </a:solidFill>
              <a:latin typeface="Comic Sans MS" panose="030F0902030302020204" pitchFamily="66" charset="0"/>
            </a:endParaRPr>
          </a:p>
        </p:txBody>
      </p:sp>
      <p:sp>
        <p:nvSpPr>
          <p:cNvPr id="3" name="Title 2">
            <a:extLst>
              <a:ext uri="{FF2B5EF4-FFF2-40B4-BE49-F238E27FC236}">
                <a16:creationId xmlns:a16="http://schemas.microsoft.com/office/drawing/2014/main" id="{AD684D41-249A-7548-A0B8-56E5FAFCB9BD}"/>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Service-centric Paradigm</a:t>
            </a:r>
            <a:endParaRPr lang="en-US" dirty="0">
              <a:latin typeface="Avenir Next Ultra Light" panose="020B0203020202020204" pitchFamily="34" charset="77"/>
            </a:endParaRPr>
          </a:p>
        </p:txBody>
      </p:sp>
      <p:sp>
        <p:nvSpPr>
          <p:cNvPr id="69" name="Rectangle 68">
            <a:extLst>
              <a:ext uri="{FF2B5EF4-FFF2-40B4-BE49-F238E27FC236}">
                <a16:creationId xmlns:a16="http://schemas.microsoft.com/office/drawing/2014/main" id="{21AE5D8F-F58D-9940-A840-6BFCB306BA4D}"/>
              </a:ext>
            </a:extLst>
          </p:cNvPr>
          <p:cNvSpPr/>
          <p:nvPr/>
        </p:nvSpPr>
        <p:spPr>
          <a:xfrm>
            <a:off x="743021" y="5373992"/>
            <a:ext cx="4951677" cy="707630"/>
          </a:xfrm>
          <a:prstGeom prst="rect">
            <a:avLst/>
          </a:prstGeom>
        </p:spPr>
        <p:txBody>
          <a:bodyPr wrap="none">
            <a:spAutoFit/>
          </a:bodyPr>
          <a:lstStyle/>
          <a:p>
            <a:pPr marL="360255" indent="-360255">
              <a:defRPr/>
            </a:pPr>
            <a:r>
              <a:rPr lang="en-US" sz="1999" dirty="0">
                <a:solidFill>
                  <a:schemeClr val="accent1"/>
                </a:solidFill>
                <a:latin typeface="Avenir Next Medium" panose="020B0503020202020204" pitchFamily="34" charset="0"/>
              </a:rPr>
              <a:t>⇒ 	Modularize w/ ‘Nano’ Services</a:t>
            </a:r>
            <a:br>
              <a:rPr lang="en-US" sz="1999" dirty="0">
                <a:solidFill>
                  <a:schemeClr val="accent1"/>
                </a:solidFill>
                <a:latin typeface="Avenir Next Medium" panose="020B0503020202020204" pitchFamily="34" charset="0"/>
              </a:rPr>
            </a:br>
            <a:r>
              <a:rPr lang="en-US" sz="1999" dirty="0">
                <a:solidFill>
                  <a:schemeClr val="tx1">
                    <a:lumMod val="65000"/>
                    <a:lumOff val="35000"/>
                  </a:schemeClr>
                </a:solidFill>
                <a:latin typeface="Avenir Next Medium" panose="020B0503020202020204" pitchFamily="34" charset="0"/>
              </a:rPr>
              <a:t>use </a:t>
            </a:r>
            <a:r>
              <a:rPr lang="en-US" sz="1999" dirty="0" err="1">
                <a:solidFill>
                  <a:schemeClr val="tx1">
                    <a:lumMod val="65000"/>
                    <a:lumOff val="35000"/>
                  </a:schemeClr>
                </a:solidFill>
                <a:latin typeface="Avenir Next Medium" panose="020B0503020202020204" pitchFamily="34" charset="0"/>
              </a:rPr>
              <a:t>case별로</a:t>
            </a:r>
            <a:r>
              <a:rPr lang="en-US" sz="1999" dirty="0">
                <a:solidFill>
                  <a:schemeClr val="tx1">
                    <a:lumMod val="65000"/>
                    <a:lumOff val="35000"/>
                  </a:schemeClr>
                </a:solidFill>
                <a:latin typeface="Avenir Next Medium" panose="020B0503020202020204" pitchFamily="34" charset="0"/>
              </a:rPr>
              <a:t> </a:t>
            </a:r>
            <a:r>
              <a:rPr lang="en-US" sz="1999" dirty="0" err="1">
                <a:solidFill>
                  <a:schemeClr val="tx1">
                    <a:lumMod val="65000"/>
                    <a:lumOff val="35000"/>
                  </a:schemeClr>
                </a:solidFill>
                <a:latin typeface="Avenir Next Medium" panose="020B0503020202020204" pitchFamily="34" charset="0"/>
              </a:rPr>
              <a:t>나눠서</a:t>
            </a:r>
            <a:r>
              <a:rPr lang="en-US" sz="1999" dirty="0">
                <a:solidFill>
                  <a:schemeClr val="tx1">
                    <a:lumMod val="65000"/>
                    <a:lumOff val="35000"/>
                  </a:schemeClr>
                </a:solidFill>
                <a:latin typeface="Avenir Next Medium" panose="020B0503020202020204" pitchFamily="34" charset="0"/>
              </a:rPr>
              <a:t> </a:t>
            </a:r>
            <a:r>
              <a:rPr lang="en-US" sz="1999" dirty="0" err="1">
                <a:solidFill>
                  <a:schemeClr val="tx1">
                    <a:lumMod val="65000"/>
                    <a:lumOff val="35000"/>
                  </a:schemeClr>
                </a:solidFill>
                <a:latin typeface="Avenir Next Medium" panose="020B0503020202020204" pitchFamily="34" charset="0"/>
              </a:rPr>
              <a:t>서비스</a:t>
            </a:r>
            <a:r>
              <a:rPr lang="en-US" sz="1999" dirty="0">
                <a:solidFill>
                  <a:schemeClr val="tx1">
                    <a:lumMod val="65000"/>
                    <a:lumOff val="35000"/>
                  </a:schemeClr>
                </a:solidFill>
                <a:latin typeface="Avenir Next Medium" panose="020B0503020202020204" pitchFamily="34" charset="0"/>
              </a:rPr>
              <a:t> </a:t>
            </a:r>
            <a:r>
              <a:rPr lang="en-US" sz="1999" dirty="0" err="1">
                <a:solidFill>
                  <a:schemeClr val="tx1">
                    <a:lumMod val="65000"/>
                    <a:lumOff val="35000"/>
                  </a:schemeClr>
                </a:solidFill>
                <a:latin typeface="Avenir Next Medium" panose="020B0503020202020204" pitchFamily="34" charset="0"/>
              </a:rPr>
              <a:t>그룹</a:t>
            </a:r>
            <a:r>
              <a:rPr lang="en-US" sz="1999" dirty="0">
                <a:solidFill>
                  <a:schemeClr val="tx1">
                    <a:lumMod val="65000"/>
                    <a:lumOff val="35000"/>
                  </a:schemeClr>
                </a:solidFill>
                <a:latin typeface="Avenir Next Medium" panose="020B0503020202020204" pitchFamily="34" charset="0"/>
              </a:rPr>
              <a:t> </a:t>
            </a:r>
            <a:r>
              <a:rPr lang="en-US" sz="1999" dirty="0" err="1">
                <a:solidFill>
                  <a:schemeClr val="tx1">
                    <a:lumMod val="65000"/>
                    <a:lumOff val="35000"/>
                  </a:schemeClr>
                </a:solidFill>
                <a:latin typeface="Avenir Next Medium" panose="020B0503020202020204" pitchFamily="34" charset="0"/>
              </a:rPr>
              <a:t>생성</a:t>
            </a:r>
            <a:r>
              <a:rPr lang="en-US" altLang="ko-KR" sz="1999" dirty="0">
                <a:solidFill>
                  <a:schemeClr val="tx1">
                    <a:lumMod val="65000"/>
                    <a:lumOff val="35000"/>
                  </a:schemeClr>
                </a:solidFill>
                <a:latin typeface="Avenir Next Medium" panose="020B0503020202020204" pitchFamily="34" charset="0"/>
              </a:rPr>
              <a:t>.</a:t>
            </a:r>
            <a:endParaRPr lang="de-DE" sz="1999" dirty="0">
              <a:solidFill>
                <a:schemeClr val="tx1">
                  <a:lumMod val="65000"/>
                  <a:lumOff val="35000"/>
                </a:schemeClr>
              </a:solidFill>
              <a:latin typeface="Avenir Next Medium" panose="020B0503020202020204" pitchFamily="34" charset="0"/>
            </a:endParaRPr>
          </a:p>
        </p:txBody>
      </p:sp>
      <p:grpSp>
        <p:nvGrpSpPr>
          <p:cNvPr id="15" name="Group 14">
            <a:extLst>
              <a:ext uri="{FF2B5EF4-FFF2-40B4-BE49-F238E27FC236}">
                <a16:creationId xmlns:a16="http://schemas.microsoft.com/office/drawing/2014/main" id="{56EEC661-1AFB-CC45-9318-3DAEC8C7EB2D}"/>
              </a:ext>
            </a:extLst>
          </p:cNvPr>
          <p:cNvGrpSpPr/>
          <p:nvPr/>
        </p:nvGrpSpPr>
        <p:grpSpPr>
          <a:xfrm>
            <a:off x="1235353" y="2359560"/>
            <a:ext cx="1669011" cy="1069440"/>
            <a:chOff x="6455043" y="4331776"/>
            <a:chExt cx="3162675" cy="1689316"/>
          </a:xfrm>
        </p:grpSpPr>
        <p:sp>
          <p:nvSpPr>
            <p:cNvPr id="10" name="Oval 9">
              <a:extLst>
                <a:ext uri="{FF2B5EF4-FFF2-40B4-BE49-F238E27FC236}">
                  <a16:creationId xmlns:a16="http://schemas.microsoft.com/office/drawing/2014/main" id="{BA160ECB-2FB5-3A45-AE83-072BCC7C2271}"/>
                </a:ext>
              </a:extLst>
            </p:cNvPr>
            <p:cNvSpPr/>
            <p:nvPr/>
          </p:nvSpPr>
          <p:spPr bwMode="gray">
            <a:xfrm>
              <a:off x="6455043" y="4331776"/>
              <a:ext cx="3162675" cy="1689316"/>
            </a:xfrm>
            <a:prstGeom prst="ellipse">
              <a:avLst/>
            </a:prstGeom>
            <a:solidFill>
              <a:schemeClr val="accent1">
                <a:lumMod val="60000"/>
                <a:lumOff val="4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400" b="1" kern="0">
                <a:ea typeface="Arial Unicode MS" pitchFamily="34" charset="-128"/>
                <a:cs typeface="Arial Unicode MS" pitchFamily="34" charset="-128"/>
              </a:endParaRPr>
            </a:p>
          </p:txBody>
        </p:sp>
        <p:cxnSp>
          <p:nvCxnSpPr>
            <p:cNvPr id="11" name="Straight Connector 10">
              <a:extLst>
                <a:ext uri="{FF2B5EF4-FFF2-40B4-BE49-F238E27FC236}">
                  <a16:creationId xmlns:a16="http://schemas.microsoft.com/office/drawing/2014/main" id="{9F264A4B-27AB-6C45-BCEE-ADF7D9D6739B}"/>
                </a:ext>
              </a:extLst>
            </p:cNvPr>
            <p:cNvCxnSpPr>
              <a:stCxn id="10" idx="1"/>
              <a:endCxn id="10"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56146C7-BD3B-8947-8701-F75245D70AB8}"/>
                </a:ext>
              </a:extLst>
            </p:cNvPr>
            <p:cNvCxnSpPr>
              <a:cxnSpLocks/>
              <a:stCxn id="10" idx="7"/>
              <a:endCxn id="10"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3CAA6AC-A580-864B-B378-CB6893EF1B7A}"/>
                </a:ext>
              </a:extLst>
            </p:cNvPr>
            <p:cNvSpPr/>
            <p:nvPr/>
          </p:nvSpPr>
          <p:spPr bwMode="gray">
            <a:xfrm>
              <a:off x="6741763" y="4556502"/>
              <a:ext cx="2572718" cy="1239864"/>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400" b="1" kern="0" err="1">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Catalog</a:t>
              </a:r>
              <a:r>
                <a:rPr lang="en-GB" sz="14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 Service</a:t>
              </a:r>
            </a:p>
          </p:txBody>
        </p:sp>
      </p:grpSp>
      <p:grpSp>
        <p:nvGrpSpPr>
          <p:cNvPr id="17" name="Group 16">
            <a:extLst>
              <a:ext uri="{FF2B5EF4-FFF2-40B4-BE49-F238E27FC236}">
                <a16:creationId xmlns:a16="http://schemas.microsoft.com/office/drawing/2014/main" id="{B341C98A-5C45-A04E-AF0E-2F4C595D8D06}"/>
              </a:ext>
            </a:extLst>
          </p:cNvPr>
          <p:cNvGrpSpPr/>
          <p:nvPr/>
        </p:nvGrpSpPr>
        <p:grpSpPr>
          <a:xfrm>
            <a:off x="3305734" y="2359560"/>
            <a:ext cx="1669011" cy="1069440"/>
            <a:chOff x="6198408" y="4331776"/>
            <a:chExt cx="3162675" cy="1689316"/>
          </a:xfrm>
        </p:grpSpPr>
        <p:sp>
          <p:nvSpPr>
            <p:cNvPr id="18" name="Oval 17">
              <a:extLst>
                <a:ext uri="{FF2B5EF4-FFF2-40B4-BE49-F238E27FC236}">
                  <a16:creationId xmlns:a16="http://schemas.microsoft.com/office/drawing/2014/main" id="{DC101CE3-FAF8-064B-A9F9-D13D0068D999}"/>
                </a:ext>
              </a:extLst>
            </p:cNvPr>
            <p:cNvSpPr/>
            <p:nvPr/>
          </p:nvSpPr>
          <p:spPr bwMode="gray">
            <a:xfrm>
              <a:off x="6198408" y="4331776"/>
              <a:ext cx="3162675" cy="1689316"/>
            </a:xfrm>
            <a:prstGeom prst="ellipse">
              <a:avLst/>
            </a:prstGeom>
            <a:solidFill>
              <a:schemeClr val="accent1">
                <a:lumMod val="60000"/>
                <a:lumOff val="4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400" b="1" kern="0">
                <a:ea typeface="Arial Unicode MS" pitchFamily="34" charset="-128"/>
                <a:cs typeface="Arial Unicode MS" pitchFamily="34" charset="-128"/>
              </a:endParaRPr>
            </a:p>
          </p:txBody>
        </p:sp>
        <p:cxnSp>
          <p:nvCxnSpPr>
            <p:cNvPr id="19" name="Straight Connector 18">
              <a:extLst>
                <a:ext uri="{FF2B5EF4-FFF2-40B4-BE49-F238E27FC236}">
                  <a16:creationId xmlns:a16="http://schemas.microsoft.com/office/drawing/2014/main" id="{903ACC56-58C5-1E4E-9266-6DEA1E861811}"/>
                </a:ext>
              </a:extLst>
            </p:cNvPr>
            <p:cNvCxnSpPr>
              <a:stCxn id="18" idx="1"/>
              <a:endCxn id="18" idx="5"/>
            </p:cNvCxnSpPr>
            <p:nvPr/>
          </p:nvCxnSpPr>
          <p:spPr>
            <a:xfrm>
              <a:off x="6661572" y="4579171"/>
              <a:ext cx="2236348" cy="1194525"/>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3703CF9-8FDA-0D4E-AB71-0D5340969F16}"/>
                </a:ext>
              </a:extLst>
            </p:cNvPr>
            <p:cNvCxnSpPr>
              <a:cxnSpLocks/>
              <a:stCxn id="18" idx="7"/>
              <a:endCxn id="18" idx="3"/>
            </p:cNvCxnSpPr>
            <p:nvPr/>
          </p:nvCxnSpPr>
          <p:spPr>
            <a:xfrm flipH="1">
              <a:off x="6661572" y="4579171"/>
              <a:ext cx="2236348" cy="1194525"/>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F18B34F-AA08-3A4A-A309-3C2E2227D2C0}"/>
                </a:ext>
              </a:extLst>
            </p:cNvPr>
            <p:cNvSpPr/>
            <p:nvPr/>
          </p:nvSpPr>
          <p:spPr bwMode="gray">
            <a:xfrm>
              <a:off x="6485129" y="4556502"/>
              <a:ext cx="2572718" cy="1239865"/>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4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Admin Service</a:t>
              </a:r>
            </a:p>
          </p:txBody>
        </p:sp>
      </p:grpSp>
      <p:sp>
        <p:nvSpPr>
          <p:cNvPr id="25" name="Title 2">
            <a:extLst>
              <a:ext uri="{FF2B5EF4-FFF2-40B4-BE49-F238E27FC236}">
                <a16:creationId xmlns:a16="http://schemas.microsoft.com/office/drawing/2014/main" id="{A794FA51-86D8-0F40-AC0D-4CE821AAAD10}"/>
              </a:ext>
            </a:extLst>
          </p:cNvPr>
          <p:cNvSpPr txBox="1">
            <a:spLocks/>
          </p:cNvSpPr>
          <p:nvPr/>
        </p:nvSpPr>
        <p:spPr bwMode="black">
          <a:xfrm>
            <a:off x="503870" y="1015597"/>
            <a:ext cx="5527295"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3200" b="0" kern="1200" baseline="0">
                <a:solidFill>
                  <a:schemeClr val="tx1"/>
                </a:solidFill>
                <a:latin typeface="Avenir Next" panose="020B0503020202020204" pitchFamily="34" charset="0"/>
                <a:ea typeface="+mj-ea"/>
                <a:cs typeface="+mj-cs"/>
              </a:defRPr>
            </a:lvl1pPr>
          </a:lstStyle>
          <a:p>
            <a:r>
              <a:rPr lang="en-US" sz="2400" kern="0" dirty="0">
                <a:solidFill>
                  <a:schemeClr val="accent1"/>
                </a:solidFill>
                <a:ea typeface="Arial Unicode MS" pitchFamily="34" charset="-128"/>
                <a:cs typeface="Arial Unicode MS" pitchFamily="34" charset="-128"/>
              </a:rPr>
              <a:t> Single-purposed Services</a:t>
            </a:r>
            <a:endParaRPr lang="en-US" sz="2400" dirty="0">
              <a:latin typeface="Avenir Next Ultra Light" panose="020B0203020202020204" pitchFamily="34" charset="77"/>
            </a:endParaRPr>
          </a:p>
        </p:txBody>
      </p:sp>
      <p:sp>
        <p:nvSpPr>
          <p:cNvPr id="30" name="Rectangle 29">
            <a:extLst>
              <a:ext uri="{FF2B5EF4-FFF2-40B4-BE49-F238E27FC236}">
                <a16:creationId xmlns:a16="http://schemas.microsoft.com/office/drawing/2014/main" id="{5AC6B11C-1674-A245-83C9-54871CEA3B99}"/>
              </a:ext>
            </a:extLst>
          </p:cNvPr>
          <p:cNvSpPr/>
          <p:nvPr/>
        </p:nvSpPr>
        <p:spPr>
          <a:xfrm>
            <a:off x="6044455" y="2910086"/>
            <a:ext cx="4873970" cy="3112862"/>
          </a:xfrm>
          <a:prstGeom prst="rect">
            <a:avLst/>
          </a:prstGeom>
          <a:noFill/>
        </p:spPr>
        <p:txBody>
          <a:bodyPr wrap="square">
            <a:spAutoFit/>
          </a:bodyPr>
          <a:lstStyle/>
          <a:p>
            <a:pPr>
              <a:spcBef>
                <a:spcPts val="300"/>
              </a:spcBef>
            </a:pPr>
            <a:endParaRPr lang="en-GB" sz="1400" i="1" noProof="1">
              <a:solidFill>
                <a:srgbClr val="6A737D"/>
              </a:solidFill>
              <a:latin typeface="Comic Sans MS" panose="030F0902030302020204" pitchFamily="66" charset="0"/>
            </a:endParaRPr>
          </a:p>
          <a:p>
            <a:pPr>
              <a:spcBef>
                <a:spcPts val="300"/>
              </a:spcBef>
            </a:pPr>
            <a:r>
              <a:rPr lang="en-GB" sz="1400" noProof="1">
                <a:solidFill>
                  <a:schemeClr val="bg2"/>
                </a:solidFill>
                <a:latin typeface="Comic Sans MS" panose="030F0902030302020204" pitchFamily="66" charset="0"/>
              </a:rPr>
              <a:t>// for end users to browse and shop books…</a:t>
            </a:r>
          </a:p>
          <a:p>
            <a:pPr>
              <a:spcBef>
                <a:spcPts val="300"/>
              </a:spcBef>
              <a:spcAft>
                <a:spcPts val="400"/>
              </a:spcAft>
            </a:pPr>
            <a:r>
              <a:rPr lang="en-GB" sz="1400" noProof="1">
                <a:solidFill>
                  <a:srgbClr val="D73A49"/>
                </a:solidFill>
                <a:latin typeface="Comic Sans MS" panose="030F0902030302020204" pitchFamily="66" charset="0"/>
              </a:rPr>
              <a:t>service</a:t>
            </a:r>
            <a:r>
              <a:rPr lang="en-GB" sz="1400" noProof="1">
                <a:solidFill>
                  <a:srgbClr val="000000"/>
                </a:solidFill>
                <a:latin typeface="Comic Sans MS" panose="030F0902030302020204" pitchFamily="66" charset="0"/>
              </a:rPr>
              <a:t> CatalogService {</a:t>
            </a:r>
          </a:p>
          <a:p>
            <a:pPr marL="271382">
              <a:spcBef>
                <a:spcPts val="300"/>
              </a:spcBef>
            </a:pPr>
            <a:r>
              <a:rPr lang="en-GB" sz="1400" noProof="1">
                <a:solidFill>
                  <a:srgbClr val="D73A49"/>
                </a:solidFill>
                <a:latin typeface="Comic Sans MS" panose="030F0902030302020204" pitchFamily="66" charset="0"/>
              </a:rPr>
              <a:t>entity</a:t>
            </a:r>
            <a:r>
              <a:rPr lang="en-GB" sz="1400" noProof="1">
                <a:solidFill>
                  <a:srgbClr val="000000"/>
                </a:solidFill>
                <a:latin typeface="Comic Sans MS" panose="030F0902030302020204" pitchFamily="66" charset="0"/>
              </a:rPr>
              <a:t> Books </a:t>
            </a:r>
            <a:r>
              <a:rPr lang="en-GB" sz="1400" noProof="1">
                <a:solidFill>
                  <a:srgbClr val="D73A49"/>
                </a:solidFill>
                <a:latin typeface="Comic Sans MS" panose="030F0902030302020204" pitchFamily="66" charset="0"/>
              </a:rPr>
              <a:t>as</a:t>
            </a:r>
            <a:r>
              <a:rPr lang="en-GB" sz="1400" noProof="1">
                <a:solidFill>
                  <a:srgbClr val="000000"/>
                </a:solidFill>
                <a:latin typeface="Comic Sans MS" panose="030F0902030302020204" pitchFamily="66" charset="0"/>
              </a:rPr>
              <a:t> </a:t>
            </a:r>
            <a:r>
              <a:rPr lang="en-GB" sz="1400" noProof="1">
                <a:solidFill>
                  <a:srgbClr val="D73A49"/>
                </a:solidFill>
                <a:latin typeface="Comic Sans MS" panose="030F0902030302020204" pitchFamily="66" charset="0"/>
              </a:rPr>
              <a:t>projection</a:t>
            </a:r>
            <a:r>
              <a:rPr lang="en-GB" sz="1400" noProof="1">
                <a:solidFill>
                  <a:srgbClr val="000000"/>
                </a:solidFill>
                <a:latin typeface="Comic Sans MS" panose="030F0902030302020204" pitchFamily="66" charset="0"/>
              </a:rPr>
              <a:t> </a:t>
            </a:r>
            <a:r>
              <a:rPr lang="en-GB" sz="1400" noProof="1">
                <a:solidFill>
                  <a:srgbClr val="D73A49"/>
                </a:solidFill>
                <a:latin typeface="Comic Sans MS" panose="030F0902030302020204" pitchFamily="66" charset="0"/>
              </a:rPr>
              <a:t>on</a:t>
            </a:r>
            <a:r>
              <a:rPr lang="en-GB" sz="1400" noProof="1">
                <a:solidFill>
                  <a:srgbClr val="000000"/>
                </a:solidFill>
                <a:latin typeface="Comic Sans MS" panose="030F0902030302020204" pitchFamily="66" charset="0"/>
              </a:rPr>
              <a:t> my.Books;</a:t>
            </a:r>
          </a:p>
          <a:p>
            <a:pPr marL="271382" lvl="1">
              <a:spcBef>
                <a:spcPts val="300"/>
              </a:spcBef>
              <a:buNone/>
            </a:pPr>
            <a:r>
              <a:rPr lang="en-GB" sz="1400" noProof="1">
                <a:solidFill>
                  <a:srgbClr val="D73A49"/>
                </a:solidFill>
                <a:latin typeface="Comic Sans MS" panose="030F0902030302020204" pitchFamily="66" charset="0"/>
              </a:rPr>
              <a:t>action</a:t>
            </a:r>
            <a:r>
              <a:rPr lang="en-GB" sz="1400" noProof="1">
                <a:solidFill>
                  <a:srgbClr val="000000"/>
                </a:solidFill>
                <a:latin typeface="Comic Sans MS" panose="030F0902030302020204" pitchFamily="66" charset="0"/>
              </a:rPr>
              <a:t> addToBasket (...)</a:t>
            </a:r>
          </a:p>
          <a:p>
            <a:pPr>
              <a:spcBef>
                <a:spcPts val="300"/>
              </a:spcBef>
            </a:pPr>
            <a:r>
              <a:rPr lang="en-GB" sz="1400" noProof="1">
                <a:solidFill>
                  <a:srgbClr val="000000"/>
                </a:solidFill>
                <a:latin typeface="Comic Sans MS" panose="030F0902030302020204" pitchFamily="66" charset="0"/>
              </a:rPr>
              <a:t>}</a:t>
            </a:r>
          </a:p>
          <a:p>
            <a:pPr>
              <a:spcBef>
                <a:spcPts val="300"/>
              </a:spcBef>
            </a:pPr>
            <a:endParaRPr lang="en-GB" sz="1400" noProof="1">
              <a:solidFill>
                <a:srgbClr val="000000"/>
              </a:solidFill>
              <a:latin typeface="Comic Sans MS" panose="030F0902030302020204" pitchFamily="66" charset="0"/>
            </a:endParaRPr>
          </a:p>
          <a:p>
            <a:pPr>
              <a:spcBef>
                <a:spcPts val="300"/>
              </a:spcBef>
            </a:pPr>
            <a:r>
              <a:rPr lang="en-GB" sz="1400" noProof="1">
                <a:solidFill>
                  <a:schemeClr val="bg2"/>
                </a:solidFill>
                <a:latin typeface="Comic Sans MS" panose="030F0902030302020204" pitchFamily="66" charset="0"/>
              </a:rPr>
              <a:t>// for admins to maintain everything ...</a:t>
            </a:r>
          </a:p>
          <a:p>
            <a:r>
              <a:rPr lang="en-GB" sz="1400" noProof="1">
                <a:solidFill>
                  <a:srgbClr val="D73A49"/>
                </a:solidFill>
                <a:latin typeface="Comic Sans MS" panose="030F0902030302020204" pitchFamily="66" charset="0"/>
              </a:rPr>
              <a:t>service</a:t>
            </a:r>
            <a:r>
              <a:rPr lang="en-GB" sz="1400" noProof="1">
                <a:solidFill>
                  <a:srgbClr val="000000"/>
                </a:solidFill>
                <a:latin typeface="Comic Sans MS" panose="030F0902030302020204" pitchFamily="66" charset="0"/>
              </a:rPr>
              <a:t> AdminService </a:t>
            </a:r>
            <a:r>
              <a:rPr lang="en-GB" sz="1400">
                <a:solidFill>
                  <a:srgbClr val="6F42C1"/>
                </a:solidFill>
                <a:latin typeface="Comic Sans MS" panose="030F0902030302020204" pitchFamily="66" charset="0"/>
              </a:rPr>
              <a:t>@(</a:t>
            </a:r>
            <a:r>
              <a:rPr lang="en-GB" sz="1400" err="1">
                <a:solidFill>
                  <a:srgbClr val="6F42C1"/>
                </a:solidFill>
                <a:latin typeface="Comic Sans MS" panose="030F0902030302020204" pitchFamily="66" charset="0"/>
              </a:rPr>
              <a:t>requires</a:t>
            </a:r>
            <a:r>
              <a:rPr lang="en-GB" sz="1400" err="1">
                <a:solidFill>
                  <a:srgbClr val="000000"/>
                </a:solidFill>
                <a:latin typeface="Comic Sans MS" panose="030F0902030302020204" pitchFamily="66" charset="0"/>
              </a:rPr>
              <a:t>:</a:t>
            </a:r>
            <a:r>
              <a:rPr lang="en-GB" sz="1400" err="1">
                <a:solidFill>
                  <a:srgbClr val="1A9898"/>
                </a:solidFill>
                <a:latin typeface="Comic Sans MS" panose="030F0902030302020204" pitchFamily="66" charset="0"/>
              </a:rPr>
              <a:t>'admin</a:t>
            </a:r>
            <a:r>
              <a:rPr lang="en-GB" sz="1400">
                <a:solidFill>
                  <a:srgbClr val="1A9898"/>
                </a:solidFill>
                <a:latin typeface="Comic Sans MS" panose="030F0902030302020204" pitchFamily="66" charset="0"/>
              </a:rPr>
              <a:t>’</a:t>
            </a:r>
            <a:r>
              <a:rPr lang="en-GB" sz="1400">
                <a:solidFill>
                  <a:srgbClr val="6F42C1"/>
                </a:solidFill>
                <a:latin typeface="Comic Sans MS" panose="030F0902030302020204" pitchFamily="66" charset="0"/>
              </a:rPr>
              <a:t>)</a:t>
            </a:r>
            <a:r>
              <a:rPr lang="en-GB" sz="1400">
                <a:solidFill>
                  <a:srgbClr val="000000"/>
                </a:solidFill>
                <a:latin typeface="Comic Sans MS" panose="030F0902030302020204" pitchFamily="66" charset="0"/>
              </a:rPr>
              <a:t> </a:t>
            </a:r>
            <a:r>
              <a:rPr lang="en-GB" sz="1400" noProof="1">
                <a:solidFill>
                  <a:srgbClr val="000000"/>
                </a:solidFill>
                <a:latin typeface="Comic Sans MS" panose="030F0902030302020204" pitchFamily="66" charset="0"/>
              </a:rPr>
              <a:t>{</a:t>
            </a:r>
          </a:p>
          <a:p>
            <a:pPr marL="271382">
              <a:spcBef>
                <a:spcPts val="300"/>
              </a:spcBef>
            </a:pPr>
            <a:r>
              <a:rPr lang="en-GB" sz="1400" noProof="1">
                <a:solidFill>
                  <a:srgbClr val="D73A49"/>
                </a:solidFill>
                <a:latin typeface="Comic Sans MS" panose="030F0902030302020204" pitchFamily="66" charset="0"/>
              </a:rPr>
              <a:t>entity</a:t>
            </a:r>
            <a:r>
              <a:rPr lang="en-GB" sz="1400" noProof="1">
                <a:solidFill>
                  <a:srgbClr val="000000"/>
                </a:solidFill>
                <a:latin typeface="Comic Sans MS" panose="030F0902030302020204" pitchFamily="66" charset="0"/>
              </a:rPr>
              <a:t> Books </a:t>
            </a:r>
            <a:r>
              <a:rPr lang="en-DE" sz="1400" noProof="1">
                <a:solidFill>
                  <a:srgbClr val="000000"/>
                </a:solidFill>
                <a:latin typeface="Comic Sans MS" panose="030F0902030302020204" pitchFamily="66" charset="0"/>
              </a:rPr>
              <a:t>{ ... }</a:t>
            </a:r>
            <a:endParaRPr lang="en-GB" sz="1400" noProof="1">
              <a:solidFill>
                <a:srgbClr val="000000"/>
              </a:solidFill>
              <a:latin typeface="Comic Sans MS" panose="030F0902030302020204" pitchFamily="66" charset="0"/>
            </a:endParaRPr>
          </a:p>
          <a:p>
            <a:pPr marL="271382">
              <a:spcBef>
                <a:spcPts val="300"/>
              </a:spcBef>
            </a:pPr>
            <a:r>
              <a:rPr lang="en-GB" sz="1400" noProof="1">
                <a:solidFill>
                  <a:srgbClr val="D73A49"/>
                </a:solidFill>
                <a:latin typeface="Comic Sans MS" panose="030F0902030302020204" pitchFamily="66" charset="0"/>
              </a:rPr>
              <a:t>entity</a:t>
            </a:r>
            <a:r>
              <a:rPr lang="en-GB" sz="1400" noProof="1">
                <a:solidFill>
                  <a:srgbClr val="000000"/>
                </a:solidFill>
                <a:latin typeface="Comic Sans MS" panose="030F0902030302020204" pitchFamily="66" charset="0"/>
              </a:rPr>
              <a:t> Authors </a:t>
            </a:r>
            <a:r>
              <a:rPr lang="en-DE" sz="1400" noProof="1">
                <a:solidFill>
                  <a:srgbClr val="000000"/>
                </a:solidFill>
                <a:latin typeface="Comic Sans MS" panose="030F0902030302020204" pitchFamily="66" charset="0"/>
              </a:rPr>
              <a:t>{ ... }</a:t>
            </a:r>
            <a:endParaRPr lang="en-GB" sz="1400" noProof="1">
              <a:solidFill>
                <a:srgbClr val="000000"/>
              </a:solidFill>
              <a:latin typeface="Comic Sans MS" panose="030F0902030302020204" pitchFamily="66" charset="0"/>
            </a:endParaRPr>
          </a:p>
          <a:p>
            <a:pPr>
              <a:spcBef>
                <a:spcPts val="300"/>
              </a:spcBef>
            </a:pPr>
            <a:r>
              <a:rPr lang="en-GB" sz="1400" noProof="1">
                <a:solidFill>
                  <a:srgbClr val="000000"/>
                </a:solidFill>
                <a:latin typeface="Comic Sans MS" panose="030F0902030302020204" pitchFamily="66" charset="0"/>
              </a:rPr>
              <a:t>}</a:t>
            </a:r>
          </a:p>
        </p:txBody>
      </p:sp>
    </p:spTree>
    <p:extLst>
      <p:ext uri="{BB962C8B-B14F-4D97-AF65-F5344CB8AC3E}">
        <p14:creationId xmlns:p14="http://schemas.microsoft.com/office/powerpoint/2010/main" val="321156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799096C-854B-9741-9F24-9AA568130DBC}"/>
              </a:ext>
            </a:extLst>
          </p:cNvPr>
          <p:cNvSpPr txBox="1"/>
          <p:nvPr/>
        </p:nvSpPr>
        <p:spPr>
          <a:xfrm>
            <a:off x="6096000" y="1788017"/>
            <a:ext cx="5173146" cy="28615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799" kern="0">
                <a:solidFill>
                  <a:schemeClr val="accent1"/>
                </a:solidFill>
                <a:latin typeface="Avenir Next Medium" panose="020B0503020202020204" pitchFamily="34" charset="0"/>
                <a:ea typeface="Arial Unicode MS" pitchFamily="34" charset="-128"/>
                <a:cs typeface="Arial Unicode MS" pitchFamily="34" charset="-128"/>
              </a:rPr>
              <a:t>Every active thing in CAP is a </a:t>
            </a:r>
            <a:r>
              <a:rPr lang="en-GB" sz="1799" b="1" kern="0">
                <a:solidFill>
                  <a:schemeClr val="accent1"/>
                </a:solidFill>
                <a:latin typeface="Avenir Next Medium" panose="020B0503020202020204" pitchFamily="34" charset="0"/>
                <a:ea typeface="Arial Unicode MS" pitchFamily="34" charset="-128"/>
                <a:cs typeface="Arial Unicode MS" pitchFamily="34" charset="-128"/>
              </a:rPr>
              <a:t>Service</a:t>
            </a:r>
            <a:r>
              <a:rPr lang="en-GB" sz="1799" kern="0">
                <a:solidFill>
                  <a:schemeClr val="accent1"/>
                </a:solidFill>
                <a:latin typeface="Avenir Next Medium" panose="020B0503020202020204" pitchFamily="34" charset="0"/>
                <a:ea typeface="Arial Unicode MS" pitchFamily="34" charset="-128"/>
                <a:cs typeface="Arial Unicode MS" pitchFamily="34" charset="-128"/>
              </a:rPr>
              <a:t>… </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always </a:t>
            </a:r>
            <a:r>
              <a:rPr lang="en-GB" sz="1600" kern="0">
                <a:latin typeface="Avenir Next Medium" panose="020B0503020202020204" pitchFamily="34" charset="0"/>
                <a:ea typeface="Arial Unicode MS" pitchFamily="34" charset="-128"/>
                <a:cs typeface="Arial Unicode MS" pitchFamily="34" charset="-128"/>
              </a:rPr>
              <a:t>stateless</a:t>
            </a:r>
            <a:r>
              <a:rPr lang="en-GB" sz="1600" kern="0">
                <a:latin typeface="Avenir Next" panose="020B0503020202020204" pitchFamily="34" charset="0"/>
                <a:ea typeface="Arial Unicode MS" pitchFamily="34" charset="-128"/>
                <a:cs typeface="Arial Unicode MS" pitchFamily="34" charset="-128"/>
              </a:rPr>
              <a:t>, acting on </a:t>
            </a:r>
            <a:r>
              <a:rPr lang="en-GB" sz="1600" kern="0">
                <a:latin typeface="Avenir Next Medium" panose="020B0503020202020204" pitchFamily="34" charset="0"/>
                <a:ea typeface="Arial Unicode MS" pitchFamily="34" charset="-128"/>
                <a:cs typeface="Arial Unicode MS" pitchFamily="34" charset="-128"/>
              </a:rPr>
              <a:t>passive data </a:t>
            </a:r>
            <a:r>
              <a:rPr lang="en-GB" sz="1600" kern="0">
                <a:latin typeface="Avenir Next" panose="020B0503020202020204" pitchFamily="34" charset="0"/>
                <a:ea typeface="Arial Unicode MS" pitchFamily="34" charset="-128"/>
                <a:cs typeface="Arial Unicode MS" pitchFamily="34" charset="-128"/>
              </a:rPr>
              <a:t>→ scalability</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reflecting individual </a:t>
            </a:r>
            <a:r>
              <a:rPr lang="en-GB" sz="1600" kern="0">
                <a:latin typeface="Avenir Next Medium" panose="020B0503020202020204" pitchFamily="34" charset="0"/>
                <a:ea typeface="Arial Unicode MS" pitchFamily="34" charset="-128"/>
                <a:cs typeface="Arial Unicode MS" pitchFamily="34" charset="-128"/>
              </a:rPr>
              <a:t>use cases </a:t>
            </a:r>
            <a:r>
              <a:rPr lang="en-GB" sz="1600" kern="0">
                <a:latin typeface="Avenir Next" panose="020B0503020202020204" pitchFamily="34" charset="0"/>
                <a:ea typeface="Arial Unicode MS" pitchFamily="34" charset="-128"/>
                <a:cs typeface="Arial Unicode MS" pitchFamily="34" charset="-128"/>
              </a:rPr>
              <a:t>→ ‘nano services’</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acting as </a:t>
            </a:r>
            <a:r>
              <a:rPr lang="en-GB" sz="1600" kern="0">
                <a:latin typeface="Avenir Next Medium" panose="020B0503020202020204" pitchFamily="34" charset="0"/>
                <a:ea typeface="Arial Unicode MS" pitchFamily="34" charset="-128"/>
                <a:cs typeface="Arial Unicode MS" pitchFamily="34" charset="-128"/>
              </a:rPr>
              <a:t>facades </a:t>
            </a:r>
            <a:r>
              <a:rPr lang="en-GB" sz="1600" kern="0">
                <a:latin typeface="Avenir Next" panose="020B0503020202020204" pitchFamily="34" charset="0"/>
                <a:ea typeface="Arial Unicode MS" pitchFamily="34" charset="-128"/>
                <a:cs typeface="Arial Unicode MS" pitchFamily="34" charset="-128"/>
              </a:rPr>
              <a:t>for consumers to access data</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including </a:t>
            </a:r>
            <a:r>
              <a:rPr lang="en-GB" sz="1600" kern="0">
                <a:latin typeface="Avenir Next Medium" panose="020B0503020202020204" pitchFamily="34" charset="0"/>
                <a:ea typeface="Arial Unicode MS" pitchFamily="34" charset="-128"/>
                <a:cs typeface="Arial Unicode MS" pitchFamily="34" charset="-128"/>
              </a:rPr>
              <a:t>technical</a:t>
            </a:r>
            <a:r>
              <a:rPr lang="en-GB" sz="1600" kern="0">
                <a:latin typeface="Avenir Next" panose="020B0503020202020204" pitchFamily="34" charset="0"/>
                <a:ea typeface="Arial Unicode MS" pitchFamily="34" charset="-128"/>
                <a:cs typeface="Arial Unicode MS" pitchFamily="34" charset="-128"/>
              </a:rPr>
              <a:t>/framework services in CAP</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exchanging messages via </a:t>
            </a:r>
            <a:r>
              <a:rPr lang="en-GB" sz="1600" kern="0">
                <a:latin typeface="Avenir Next Medium" panose="020B0503020202020204" pitchFamily="34" charset="0"/>
                <a:ea typeface="Arial Unicode MS" pitchFamily="34" charset="-128"/>
                <a:cs typeface="Arial Unicode MS" pitchFamily="34" charset="-128"/>
              </a:rPr>
              <a:t>uniform </a:t>
            </a:r>
            <a:r>
              <a:rPr lang="en-GB" sz="1600" kern="0">
                <a:latin typeface="Avenir Next" panose="020B0503020202020204" pitchFamily="34" charset="0"/>
                <a:ea typeface="Arial Unicode MS" pitchFamily="34" charset="-128"/>
                <a:cs typeface="Arial Unicode MS" pitchFamily="34" charset="-128"/>
              </a:rPr>
              <a:t>APIs</a:t>
            </a:r>
            <a:r>
              <a:rPr lang="en-GB" sz="1600" kern="0">
                <a:latin typeface="Avenir Next Medium"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synchronously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asynchronously</a:t>
            </a:r>
            <a:r>
              <a:rPr lang="en-GB" sz="1600" kern="0">
                <a:latin typeface="Avenir Next"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locally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remotely </a:t>
            </a:r>
            <a:r>
              <a:rPr lang="en-GB" sz="1600" kern="0">
                <a:latin typeface="Avenir Next" panose="020B0503020202020204" pitchFamily="34" charset="0"/>
                <a:ea typeface="Arial Unicode MS" pitchFamily="34" charset="-128"/>
                <a:cs typeface="Arial Unicode MS" pitchFamily="34" charset="-128"/>
              </a:rPr>
              <a:t>(via </a:t>
            </a:r>
            <a:r>
              <a:rPr lang="en-GB" sz="1600" kern="0">
                <a:latin typeface="Avenir Next Medium" panose="020B0503020202020204" pitchFamily="34" charset="0"/>
                <a:ea typeface="Arial Unicode MS" pitchFamily="34" charset="-128"/>
                <a:cs typeface="Arial Unicode MS" pitchFamily="34" charset="-128"/>
              </a:rPr>
              <a:t>proxies</a:t>
            </a:r>
            <a:r>
              <a:rPr lang="en-GB" sz="1600" kern="0">
                <a:latin typeface="Avenir Next" panose="020B0503020202020204" pitchFamily="34" charset="0"/>
                <a:ea typeface="Arial Unicode MS" pitchFamily="34" charset="-128"/>
                <a:cs typeface="Arial Unicode MS" pitchFamily="34" charset="-128"/>
              </a:rPr>
              <a:t>) …</a:t>
            </a:r>
          </a:p>
        </p:txBody>
      </p:sp>
      <p:sp>
        <p:nvSpPr>
          <p:cNvPr id="44" name="Rectangle 43">
            <a:extLst>
              <a:ext uri="{FF2B5EF4-FFF2-40B4-BE49-F238E27FC236}">
                <a16:creationId xmlns:a16="http://schemas.microsoft.com/office/drawing/2014/main" id="{FFF10F7B-6171-894C-990A-B0E4D2DDEF21}"/>
              </a:ext>
            </a:extLst>
          </p:cNvPr>
          <p:cNvSpPr/>
          <p:nvPr/>
        </p:nvSpPr>
        <p:spPr>
          <a:xfrm>
            <a:off x="6044455" y="3218805"/>
            <a:ext cx="5224691" cy="2939545"/>
          </a:xfrm>
          <a:prstGeom prst="rect">
            <a:avLst/>
          </a:prstGeom>
          <a:solidFill>
            <a:schemeClr val="bg1"/>
          </a:solidFill>
        </p:spPr>
        <p:txBody>
          <a:bodyPr wrap="square">
            <a:noAutofit/>
          </a:bodyPr>
          <a:lstStyle/>
          <a:p>
            <a:pPr>
              <a:spcBef>
                <a:spcPts val="300"/>
              </a:spcBef>
            </a:pPr>
            <a:endParaRPr lang="en-GB" sz="1400" noProof="1">
              <a:solidFill>
                <a:srgbClr val="000000"/>
              </a:solidFill>
              <a:latin typeface="Comic Sans MS" panose="030F0902030302020204" pitchFamily="66" charset="0"/>
            </a:endParaRPr>
          </a:p>
        </p:txBody>
      </p:sp>
      <p:sp>
        <p:nvSpPr>
          <p:cNvPr id="3" name="Title 2">
            <a:extLst>
              <a:ext uri="{FF2B5EF4-FFF2-40B4-BE49-F238E27FC236}">
                <a16:creationId xmlns:a16="http://schemas.microsoft.com/office/drawing/2014/main" id="{AD684D41-249A-7548-A0B8-56E5FAFCB9BD}"/>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Service-centric Paradigm</a:t>
            </a:r>
            <a:endParaRPr lang="en-US" dirty="0">
              <a:solidFill>
                <a:schemeClr val="accent1"/>
              </a:solidFill>
              <a:latin typeface="Avenir Next Ultra Light" panose="020B0203020202020204" pitchFamily="34" charset="77"/>
            </a:endParaRPr>
          </a:p>
        </p:txBody>
      </p:sp>
      <p:sp>
        <p:nvSpPr>
          <p:cNvPr id="69" name="Rectangle 68">
            <a:extLst>
              <a:ext uri="{FF2B5EF4-FFF2-40B4-BE49-F238E27FC236}">
                <a16:creationId xmlns:a16="http://schemas.microsoft.com/office/drawing/2014/main" id="{21AE5D8F-F58D-9940-A840-6BFCB306BA4D}"/>
              </a:ext>
            </a:extLst>
          </p:cNvPr>
          <p:cNvSpPr/>
          <p:nvPr/>
        </p:nvSpPr>
        <p:spPr>
          <a:xfrm>
            <a:off x="744418" y="5500084"/>
            <a:ext cx="5224691" cy="646074"/>
          </a:xfrm>
          <a:prstGeom prst="rect">
            <a:avLst/>
          </a:prstGeom>
        </p:spPr>
        <p:txBody>
          <a:bodyPr wrap="square">
            <a:spAutoFit/>
          </a:bodyPr>
          <a:lstStyle/>
          <a:p>
            <a:pPr marL="360255" indent="-360255">
              <a:defRPr/>
            </a:pPr>
            <a:r>
              <a:rPr lang="en-US" sz="1799" dirty="0">
                <a:solidFill>
                  <a:schemeClr val="accent1"/>
                </a:solidFill>
                <a:latin typeface="Avenir Next Medium" panose="020B0503020202020204" pitchFamily="34" charset="0"/>
              </a:rPr>
              <a:t>⇒ UI Applications(Consumers)</a:t>
            </a:r>
            <a:r>
              <a:rPr lang="en-US" sz="1799" dirty="0" err="1">
                <a:solidFill>
                  <a:schemeClr val="accent1"/>
                </a:solidFill>
                <a:latin typeface="Avenir Next Medium" panose="020B0503020202020204" pitchFamily="34" charset="0"/>
              </a:rPr>
              <a:t>들은</a:t>
            </a:r>
            <a:r>
              <a:rPr lang="en-US" sz="1799" dirty="0">
                <a:solidFill>
                  <a:schemeClr val="accent1"/>
                </a:solidFill>
                <a:latin typeface="Avenir Next Medium" panose="020B0503020202020204" pitchFamily="34" charset="0"/>
              </a:rPr>
              <a:t> </a:t>
            </a:r>
            <a:r>
              <a:rPr lang="en-US" sz="1799" dirty="0" err="1">
                <a:solidFill>
                  <a:schemeClr val="accent1"/>
                </a:solidFill>
                <a:latin typeface="Avenir Next Medium" panose="020B0503020202020204" pitchFamily="34" charset="0"/>
              </a:rPr>
              <a:t>제한적으로</a:t>
            </a:r>
            <a:r>
              <a:rPr lang="en-US" sz="1799" dirty="0">
                <a:solidFill>
                  <a:schemeClr val="accent1"/>
                </a:solidFill>
                <a:latin typeface="Avenir Next Medium" panose="020B0503020202020204" pitchFamily="34" charset="0"/>
              </a:rPr>
              <a:t> </a:t>
            </a:r>
            <a:r>
              <a:rPr lang="en-US" sz="1799" dirty="0" err="1">
                <a:solidFill>
                  <a:schemeClr val="accent1"/>
                </a:solidFill>
                <a:latin typeface="Avenir Next Medium" panose="020B0503020202020204" pitchFamily="34" charset="0"/>
              </a:rPr>
              <a:t>노출된</a:t>
            </a:r>
            <a:r>
              <a:rPr lang="en-US" sz="1799" dirty="0">
                <a:solidFill>
                  <a:schemeClr val="accent1"/>
                </a:solidFill>
                <a:latin typeface="Avenir Next Medium" panose="020B0503020202020204" pitchFamily="34" charset="0"/>
              </a:rPr>
              <a:t> </a:t>
            </a:r>
            <a:r>
              <a:rPr lang="en-US" sz="1799" dirty="0" err="1">
                <a:solidFill>
                  <a:schemeClr val="accent1"/>
                </a:solidFill>
                <a:latin typeface="Avenir Next Medium" panose="020B0503020202020204" pitchFamily="34" charset="0"/>
              </a:rPr>
              <a:t>APIs활용</a:t>
            </a:r>
            <a:endParaRPr lang="de-DE" sz="1799" dirty="0">
              <a:solidFill>
                <a:schemeClr val="tx1">
                  <a:lumMod val="65000"/>
                  <a:lumOff val="35000"/>
                </a:schemeClr>
              </a:solidFill>
              <a:latin typeface="Avenir Next" panose="020B0503020202020204" pitchFamily="34" charset="0"/>
            </a:endParaRPr>
          </a:p>
        </p:txBody>
      </p:sp>
      <p:sp>
        <p:nvSpPr>
          <p:cNvPr id="4" name="Can 3">
            <a:extLst>
              <a:ext uri="{FF2B5EF4-FFF2-40B4-BE49-F238E27FC236}">
                <a16:creationId xmlns:a16="http://schemas.microsoft.com/office/drawing/2014/main" id="{007D02F1-8F0C-5948-8DC2-28B2BC392FEA}"/>
              </a:ext>
            </a:extLst>
          </p:cNvPr>
          <p:cNvSpPr/>
          <p:nvPr/>
        </p:nvSpPr>
        <p:spPr bwMode="gray">
          <a:xfrm>
            <a:off x="2477308" y="4028015"/>
            <a:ext cx="1422084" cy="566997"/>
          </a:xfrm>
          <a:prstGeom prst="can">
            <a:avLst/>
          </a:prstGeom>
          <a:solidFill>
            <a:schemeClr val="tx2">
              <a:lumMod val="9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2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Database</a:t>
            </a:r>
          </a:p>
        </p:txBody>
      </p:sp>
      <p:cxnSp>
        <p:nvCxnSpPr>
          <p:cNvPr id="8" name="Straight Arrow Connector 7">
            <a:extLst>
              <a:ext uri="{FF2B5EF4-FFF2-40B4-BE49-F238E27FC236}">
                <a16:creationId xmlns:a16="http://schemas.microsoft.com/office/drawing/2014/main" id="{E06CA54F-A79D-2A46-B5A2-675B66A82AEC}"/>
              </a:ext>
            </a:extLst>
          </p:cNvPr>
          <p:cNvCxnSpPr>
            <a:cxnSpLocks/>
          </p:cNvCxnSpPr>
          <p:nvPr/>
        </p:nvCxnSpPr>
        <p:spPr>
          <a:xfrm>
            <a:off x="2018575" y="3218806"/>
            <a:ext cx="812401" cy="847571"/>
          </a:xfrm>
          <a:prstGeom prst="straightConnector1">
            <a:avLst/>
          </a:prstGeom>
          <a:ln w="22225">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0A7136F-1C87-3E48-9382-02AC8E0C456E}"/>
              </a:ext>
            </a:extLst>
          </p:cNvPr>
          <p:cNvCxnSpPr>
            <a:cxnSpLocks/>
          </p:cNvCxnSpPr>
          <p:nvPr/>
        </p:nvCxnSpPr>
        <p:spPr>
          <a:xfrm flipH="1">
            <a:off x="3515232" y="3218806"/>
            <a:ext cx="842895" cy="847571"/>
          </a:xfrm>
          <a:prstGeom prst="straightConnector1">
            <a:avLst/>
          </a:prstGeom>
          <a:ln w="22225">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6F872CF-E11C-5045-B920-B69093A03C27}"/>
              </a:ext>
            </a:extLst>
          </p:cNvPr>
          <p:cNvGrpSpPr/>
          <p:nvPr/>
        </p:nvGrpSpPr>
        <p:grpSpPr>
          <a:xfrm>
            <a:off x="1273577" y="2674333"/>
            <a:ext cx="1497816" cy="959744"/>
            <a:chOff x="6455043" y="4331776"/>
            <a:chExt cx="3162675" cy="1689316"/>
          </a:xfrm>
        </p:grpSpPr>
        <p:sp>
          <p:nvSpPr>
            <p:cNvPr id="24" name="Oval 23">
              <a:extLst>
                <a:ext uri="{FF2B5EF4-FFF2-40B4-BE49-F238E27FC236}">
                  <a16:creationId xmlns:a16="http://schemas.microsoft.com/office/drawing/2014/main" id="{FA540EE1-F67F-D643-A315-B9F3B96BD40D}"/>
                </a:ext>
              </a:extLst>
            </p:cNvPr>
            <p:cNvSpPr/>
            <p:nvPr/>
          </p:nvSpPr>
          <p:spPr bwMode="gray">
            <a:xfrm>
              <a:off x="6455043" y="4331776"/>
              <a:ext cx="3162675" cy="1689316"/>
            </a:xfrm>
            <a:prstGeom prst="ellipse">
              <a:avLst/>
            </a:prstGeom>
            <a:solidFill>
              <a:schemeClr val="accent1">
                <a:lumMod val="60000"/>
                <a:lumOff val="4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200" b="1" kern="0">
                <a:ea typeface="Arial Unicode MS" pitchFamily="34" charset="-128"/>
                <a:cs typeface="Arial Unicode MS" pitchFamily="34" charset="-128"/>
              </a:endParaRPr>
            </a:p>
          </p:txBody>
        </p:sp>
        <p:cxnSp>
          <p:nvCxnSpPr>
            <p:cNvPr id="25" name="Straight Connector 24">
              <a:extLst>
                <a:ext uri="{FF2B5EF4-FFF2-40B4-BE49-F238E27FC236}">
                  <a16:creationId xmlns:a16="http://schemas.microsoft.com/office/drawing/2014/main" id="{B88C7283-F90F-784D-82AC-4CFFB706C021}"/>
                </a:ext>
              </a:extLst>
            </p:cNvPr>
            <p:cNvCxnSpPr>
              <a:cxnSpLocks/>
              <a:stCxn id="24" idx="1"/>
              <a:endCxn id="24"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2096275-4144-5C47-8492-2426A69F4DE5}"/>
                </a:ext>
              </a:extLst>
            </p:cNvPr>
            <p:cNvCxnSpPr>
              <a:cxnSpLocks/>
              <a:stCxn id="24" idx="7"/>
              <a:endCxn id="24"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347E555-5E80-3143-8F96-03C16A1E92A8}"/>
                </a:ext>
              </a:extLst>
            </p:cNvPr>
            <p:cNvSpPr/>
            <p:nvPr/>
          </p:nvSpPr>
          <p:spPr bwMode="gray">
            <a:xfrm>
              <a:off x="6741763" y="4556502"/>
              <a:ext cx="2572718" cy="1239864"/>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200" b="1" kern="0" err="1">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Catalog</a:t>
              </a:r>
              <a:r>
                <a:rPr lang="en-GB" sz="12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 Service</a:t>
              </a:r>
            </a:p>
          </p:txBody>
        </p:sp>
      </p:grpSp>
      <p:grpSp>
        <p:nvGrpSpPr>
          <p:cNvPr id="28" name="Group 27">
            <a:extLst>
              <a:ext uri="{FF2B5EF4-FFF2-40B4-BE49-F238E27FC236}">
                <a16:creationId xmlns:a16="http://schemas.microsoft.com/office/drawing/2014/main" id="{9172C623-35C0-1D43-9564-37BC71A3CB2E}"/>
              </a:ext>
            </a:extLst>
          </p:cNvPr>
          <p:cNvGrpSpPr/>
          <p:nvPr/>
        </p:nvGrpSpPr>
        <p:grpSpPr>
          <a:xfrm>
            <a:off x="3659950" y="2674333"/>
            <a:ext cx="1497816" cy="959744"/>
            <a:chOff x="6455043" y="4331776"/>
            <a:chExt cx="3162675" cy="1689316"/>
          </a:xfrm>
        </p:grpSpPr>
        <p:sp>
          <p:nvSpPr>
            <p:cNvPr id="29" name="Oval 28">
              <a:extLst>
                <a:ext uri="{FF2B5EF4-FFF2-40B4-BE49-F238E27FC236}">
                  <a16:creationId xmlns:a16="http://schemas.microsoft.com/office/drawing/2014/main" id="{7DAE7EB9-B26C-7A47-968C-EBDEBA5D3570}"/>
                </a:ext>
              </a:extLst>
            </p:cNvPr>
            <p:cNvSpPr/>
            <p:nvPr/>
          </p:nvSpPr>
          <p:spPr bwMode="gray">
            <a:xfrm>
              <a:off x="6455043" y="4331776"/>
              <a:ext cx="3162675" cy="1689316"/>
            </a:xfrm>
            <a:prstGeom prst="ellipse">
              <a:avLst/>
            </a:prstGeom>
            <a:solidFill>
              <a:schemeClr val="accent1">
                <a:lumMod val="60000"/>
                <a:lumOff val="4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200" b="1" kern="0">
                <a:ea typeface="Arial Unicode MS" pitchFamily="34" charset="-128"/>
                <a:cs typeface="Arial Unicode MS" pitchFamily="34" charset="-128"/>
              </a:endParaRPr>
            </a:p>
          </p:txBody>
        </p:sp>
        <p:cxnSp>
          <p:nvCxnSpPr>
            <p:cNvPr id="30" name="Straight Connector 29">
              <a:extLst>
                <a:ext uri="{FF2B5EF4-FFF2-40B4-BE49-F238E27FC236}">
                  <a16:creationId xmlns:a16="http://schemas.microsoft.com/office/drawing/2014/main" id="{ABA7731B-01D0-724C-8DA4-8434412514A1}"/>
                </a:ext>
              </a:extLst>
            </p:cNvPr>
            <p:cNvCxnSpPr>
              <a:cxnSpLocks/>
              <a:stCxn id="29" idx="1"/>
              <a:endCxn id="29"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44F62C-5FEE-D64F-888C-027AAADAFFF9}"/>
                </a:ext>
              </a:extLst>
            </p:cNvPr>
            <p:cNvCxnSpPr>
              <a:cxnSpLocks/>
              <a:stCxn id="29" idx="7"/>
              <a:endCxn id="29"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4A9F8CA-45FB-404B-BF1C-B03799A09BBB}"/>
                </a:ext>
              </a:extLst>
            </p:cNvPr>
            <p:cNvSpPr/>
            <p:nvPr/>
          </p:nvSpPr>
          <p:spPr bwMode="gray">
            <a:xfrm>
              <a:off x="6741763" y="4556502"/>
              <a:ext cx="2572718" cy="1239864"/>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2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Admin Service</a:t>
              </a:r>
            </a:p>
          </p:txBody>
        </p:sp>
      </p:grpSp>
      <p:cxnSp>
        <p:nvCxnSpPr>
          <p:cNvPr id="38" name="Straight Arrow Connector 37">
            <a:extLst>
              <a:ext uri="{FF2B5EF4-FFF2-40B4-BE49-F238E27FC236}">
                <a16:creationId xmlns:a16="http://schemas.microsoft.com/office/drawing/2014/main" id="{AF0EF5E1-99E4-B44D-ACE5-C473581A02E2}"/>
              </a:ext>
            </a:extLst>
          </p:cNvPr>
          <p:cNvCxnSpPr>
            <a:cxnSpLocks/>
          </p:cNvCxnSpPr>
          <p:nvPr/>
        </p:nvCxnSpPr>
        <p:spPr>
          <a:xfrm flipH="1">
            <a:off x="2519263" y="2092763"/>
            <a:ext cx="610027" cy="644804"/>
          </a:xfrm>
          <a:prstGeom prst="straightConnector1">
            <a:avLst/>
          </a:prstGeom>
          <a:ln w="22225">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D5E85C-C874-6B4B-BDB2-6FA44FDF6B94}"/>
              </a:ext>
            </a:extLst>
          </p:cNvPr>
          <p:cNvCxnSpPr>
            <a:cxnSpLocks/>
          </p:cNvCxnSpPr>
          <p:nvPr/>
        </p:nvCxnSpPr>
        <p:spPr>
          <a:xfrm>
            <a:off x="3279803" y="2092763"/>
            <a:ext cx="709608" cy="644804"/>
          </a:xfrm>
          <a:prstGeom prst="straightConnector1">
            <a:avLst/>
          </a:prstGeom>
          <a:ln w="22225">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60BE97E-828C-DE46-B304-D5052A377DEF}"/>
              </a:ext>
            </a:extLst>
          </p:cNvPr>
          <p:cNvCxnSpPr>
            <a:cxnSpLocks/>
            <a:endCxn id="4" idx="1"/>
          </p:cNvCxnSpPr>
          <p:nvPr/>
        </p:nvCxnSpPr>
        <p:spPr>
          <a:xfrm>
            <a:off x="3188350" y="2072597"/>
            <a:ext cx="0" cy="1955418"/>
          </a:xfrm>
          <a:prstGeom prst="straightConnector1">
            <a:avLst/>
          </a:prstGeom>
          <a:ln w="22225">
            <a:solidFill>
              <a:srgbClr val="941100"/>
            </a:solidFill>
            <a:headEnd type="none" w="med" len="med"/>
            <a:tailEnd type="arrow"/>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E21515F5-3034-8C40-9BF2-BF50539690E7}"/>
              </a:ext>
            </a:extLst>
          </p:cNvPr>
          <p:cNvSpPr/>
          <p:nvPr/>
        </p:nvSpPr>
        <p:spPr bwMode="gray">
          <a:xfrm>
            <a:off x="2418278" y="1684160"/>
            <a:ext cx="1571133" cy="704399"/>
          </a:xfrm>
          <a:prstGeom prst="ellipse">
            <a:avLst/>
          </a:prstGeom>
          <a:solidFill>
            <a:schemeClr val="accent5">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2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Consumers</a:t>
            </a:r>
          </a:p>
        </p:txBody>
      </p:sp>
      <p:pic>
        <p:nvPicPr>
          <p:cNvPr id="51" name="Graphic 50" descr="No sign">
            <a:extLst>
              <a:ext uri="{FF2B5EF4-FFF2-40B4-BE49-F238E27FC236}">
                <a16:creationId xmlns:a16="http://schemas.microsoft.com/office/drawing/2014/main" id="{2D6787DA-6231-1146-AA72-C498D416E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90863" y="2526248"/>
            <a:ext cx="405106" cy="405106"/>
          </a:xfrm>
          <a:prstGeom prst="rect">
            <a:avLst/>
          </a:prstGeom>
          <a:effectLst>
            <a:glow rad="50800">
              <a:schemeClr val="accent1">
                <a:satMod val="175000"/>
                <a:alpha val="45000"/>
              </a:schemeClr>
            </a:glow>
          </a:effectLst>
        </p:spPr>
      </p:pic>
      <p:sp>
        <p:nvSpPr>
          <p:cNvPr id="36" name="Title 2">
            <a:extLst>
              <a:ext uri="{FF2B5EF4-FFF2-40B4-BE49-F238E27FC236}">
                <a16:creationId xmlns:a16="http://schemas.microsoft.com/office/drawing/2014/main" id="{C3121205-4D9B-8B48-8C78-EFDF1203EF5B}"/>
              </a:ext>
            </a:extLst>
          </p:cNvPr>
          <p:cNvSpPr txBox="1">
            <a:spLocks/>
          </p:cNvSpPr>
          <p:nvPr/>
        </p:nvSpPr>
        <p:spPr bwMode="black">
          <a:xfrm>
            <a:off x="517160" y="1005702"/>
            <a:ext cx="5527295"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3200" b="0" kern="1200" baseline="0">
                <a:solidFill>
                  <a:schemeClr val="tx1"/>
                </a:solidFill>
                <a:latin typeface="Avenir Next" panose="020B0503020202020204" pitchFamily="34" charset="0"/>
                <a:ea typeface="+mj-ea"/>
                <a:cs typeface="+mj-cs"/>
              </a:defRPr>
            </a:lvl1pPr>
          </a:lstStyle>
          <a:p>
            <a:r>
              <a:rPr lang="en-US" sz="2400" kern="0" dirty="0">
                <a:solidFill>
                  <a:schemeClr val="accent1"/>
                </a:solidFill>
                <a:ea typeface="Arial Unicode MS" pitchFamily="34" charset="-128"/>
                <a:cs typeface="Arial Unicode MS" pitchFamily="34" charset="-128"/>
              </a:rPr>
              <a:t>Services as Facades</a:t>
            </a:r>
            <a:endParaRPr lang="en-US" sz="2400" dirty="0">
              <a:latin typeface="Avenir Next Ultra Light" panose="020B0203020202020204" pitchFamily="34" charset="77"/>
            </a:endParaRPr>
          </a:p>
        </p:txBody>
      </p:sp>
      <p:sp>
        <p:nvSpPr>
          <p:cNvPr id="43" name="Rectangle 42">
            <a:extLst>
              <a:ext uri="{FF2B5EF4-FFF2-40B4-BE49-F238E27FC236}">
                <a16:creationId xmlns:a16="http://schemas.microsoft.com/office/drawing/2014/main" id="{650A36FA-7C9B-1244-ABC6-30B001963FA3}"/>
              </a:ext>
            </a:extLst>
          </p:cNvPr>
          <p:cNvSpPr/>
          <p:nvPr/>
        </p:nvSpPr>
        <p:spPr>
          <a:xfrm>
            <a:off x="6044455" y="3172771"/>
            <a:ext cx="4873970" cy="1830794"/>
          </a:xfrm>
          <a:prstGeom prst="rect">
            <a:avLst/>
          </a:prstGeom>
          <a:noFill/>
        </p:spPr>
        <p:txBody>
          <a:bodyPr wrap="square">
            <a:spAutoFit/>
          </a:bodyPr>
          <a:lstStyle/>
          <a:p>
            <a:pPr>
              <a:spcBef>
                <a:spcPts val="300"/>
              </a:spcBef>
            </a:pPr>
            <a:endParaRPr lang="en-GB" sz="1400" i="1" noProof="1">
              <a:solidFill>
                <a:srgbClr val="6A737D"/>
              </a:solidFill>
              <a:latin typeface="Comic Sans MS" panose="030F0902030302020204" pitchFamily="66" charset="0"/>
            </a:endParaRPr>
          </a:p>
          <a:p>
            <a:pPr>
              <a:spcBef>
                <a:spcPts val="300"/>
              </a:spcBef>
            </a:pPr>
            <a:endParaRPr lang="en-GB" sz="1400" i="1" noProof="1">
              <a:solidFill>
                <a:srgbClr val="6A737D"/>
              </a:solidFill>
              <a:latin typeface="Comic Sans MS" panose="030F0902030302020204" pitchFamily="66" charset="0"/>
            </a:endParaRPr>
          </a:p>
          <a:p>
            <a:pPr>
              <a:spcBef>
                <a:spcPts val="300"/>
              </a:spcBef>
            </a:pPr>
            <a:r>
              <a:rPr lang="en-GB" sz="1400" noProof="1">
                <a:solidFill>
                  <a:schemeClr val="bg2"/>
                </a:solidFill>
                <a:latin typeface="Comic Sans MS" panose="030F0902030302020204" pitchFamily="66" charset="0"/>
              </a:rPr>
              <a:t>// some consumer code…</a:t>
            </a:r>
          </a:p>
          <a:p>
            <a:pPr>
              <a:spcBef>
                <a:spcPts val="300"/>
              </a:spcBef>
            </a:pPr>
            <a:r>
              <a:rPr lang="en-GB" sz="1400" noProof="1">
                <a:solidFill>
                  <a:srgbClr val="D73A49"/>
                </a:solidFill>
                <a:latin typeface="Comic Sans MS" panose="030F0902030302020204" pitchFamily="66" charset="0"/>
              </a:rPr>
              <a:t>const</a:t>
            </a:r>
            <a:r>
              <a:rPr lang="en-GB" sz="1400" noProof="1">
                <a:solidFill>
                  <a:srgbClr val="000000"/>
                </a:solidFill>
                <a:latin typeface="Comic Sans MS" panose="030F0902030302020204" pitchFamily="66" charset="0"/>
              </a:rPr>
              <a:t> </a:t>
            </a:r>
            <a:r>
              <a:rPr lang="en-GB" sz="1400" noProof="1">
                <a:solidFill>
                  <a:srgbClr val="005CC5"/>
                </a:solidFill>
                <a:latin typeface="Comic Sans MS" panose="030F0902030302020204" pitchFamily="66" charset="0"/>
              </a:rPr>
              <a:t>cats</a:t>
            </a:r>
            <a:r>
              <a:rPr lang="en-GB" sz="1400" noProof="1">
                <a:solidFill>
                  <a:srgbClr val="000000"/>
                </a:solidFill>
                <a:latin typeface="Comic Sans MS" panose="030F0902030302020204" pitchFamily="66" charset="0"/>
              </a:rPr>
              <a:t> = cds.</a:t>
            </a:r>
            <a:r>
              <a:rPr lang="en-GB" sz="1400" noProof="1">
                <a:solidFill>
                  <a:srgbClr val="005CC5"/>
                </a:solidFill>
                <a:latin typeface="Comic Sans MS" panose="030F0902030302020204" pitchFamily="66" charset="0"/>
              </a:rPr>
              <a:t>connect.to</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'CatalogService'</a:t>
            </a:r>
            <a:r>
              <a:rPr lang="en-GB" sz="1400" noProof="1">
                <a:solidFill>
                  <a:srgbClr val="000000"/>
                </a:solidFill>
                <a:latin typeface="Comic Sans MS" panose="030F0902030302020204" pitchFamily="66" charset="0"/>
              </a:rPr>
              <a:t>)</a:t>
            </a:r>
          </a:p>
          <a:p>
            <a:pPr>
              <a:spcBef>
                <a:spcPts val="300"/>
              </a:spcBef>
            </a:pPr>
            <a:r>
              <a:rPr lang="en-GB" sz="1400" noProof="1">
                <a:solidFill>
                  <a:srgbClr val="D73A49"/>
                </a:solidFill>
                <a:latin typeface="Comic Sans MS" panose="030F0902030302020204" pitchFamily="66" charset="0"/>
              </a:rPr>
              <a:t>let</a:t>
            </a:r>
            <a:r>
              <a:rPr lang="en-GB" sz="1400" noProof="1">
                <a:solidFill>
                  <a:srgbClr val="000000"/>
                </a:solidFill>
                <a:latin typeface="Comic Sans MS" panose="030F0902030302020204" pitchFamily="66" charset="0"/>
              </a:rPr>
              <a:t> </a:t>
            </a:r>
            <a:r>
              <a:rPr lang="en-GB" sz="1400" noProof="1">
                <a:solidFill>
                  <a:srgbClr val="005CC5"/>
                </a:solidFill>
                <a:latin typeface="Comic Sans MS" panose="030F0902030302020204" pitchFamily="66" charset="0"/>
              </a:rPr>
              <a:t>books</a:t>
            </a:r>
            <a:r>
              <a:rPr lang="en-GB" sz="1400" noProof="1">
                <a:solidFill>
                  <a:srgbClr val="000000"/>
                </a:solidFill>
                <a:latin typeface="Comic Sans MS" panose="030F0902030302020204" pitchFamily="66" charset="0"/>
              </a:rPr>
              <a:t> = </a:t>
            </a:r>
            <a:r>
              <a:rPr lang="en-GB" sz="1400" noProof="1">
                <a:solidFill>
                  <a:srgbClr val="D73A49"/>
                </a:solidFill>
                <a:latin typeface="Comic Sans MS" panose="030F0902030302020204" pitchFamily="66" charset="0"/>
              </a:rPr>
              <a:t>await</a:t>
            </a:r>
            <a:r>
              <a:rPr lang="en-GB" sz="1400" noProof="1">
                <a:solidFill>
                  <a:srgbClr val="000000"/>
                </a:solidFill>
                <a:latin typeface="Comic Sans MS" panose="030F0902030302020204" pitchFamily="66" charset="0"/>
              </a:rPr>
              <a:t> cats.</a:t>
            </a:r>
            <a:r>
              <a:rPr lang="en-GB" sz="1400" noProof="1">
                <a:solidFill>
                  <a:srgbClr val="005CC5"/>
                </a:solidFill>
                <a:latin typeface="Comic Sans MS" panose="030F0902030302020204" pitchFamily="66" charset="0"/>
              </a:rPr>
              <a:t>read</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'Books’</a:t>
            </a:r>
            <a:r>
              <a:rPr lang="en-GB" sz="1400" noProof="1">
                <a:solidFill>
                  <a:srgbClr val="000000"/>
                </a:solidFill>
                <a:latin typeface="Comic Sans MS" panose="030F0902030302020204" pitchFamily="66" charset="0"/>
              </a:rPr>
              <a:t>)</a:t>
            </a:r>
          </a:p>
          <a:p>
            <a:pPr>
              <a:spcBef>
                <a:spcPts val="300"/>
              </a:spcBef>
            </a:pPr>
            <a:r>
              <a:rPr lang="en-GB" sz="1400" noProof="1">
                <a:solidFill>
                  <a:srgbClr val="D73A49"/>
                </a:solidFill>
                <a:latin typeface="Comic Sans MS" panose="030F0902030302020204" pitchFamily="66" charset="0"/>
              </a:rPr>
              <a:t>for</a:t>
            </a:r>
            <a:r>
              <a:rPr lang="en-GB" sz="1400" noProof="1">
                <a:solidFill>
                  <a:srgbClr val="000000"/>
                </a:solidFill>
                <a:latin typeface="Comic Sans MS" panose="030F0902030302020204" pitchFamily="66" charset="0"/>
              </a:rPr>
              <a:t> (</a:t>
            </a:r>
            <a:r>
              <a:rPr lang="en-GB" sz="1400" noProof="1">
                <a:solidFill>
                  <a:srgbClr val="D73A49"/>
                </a:solidFill>
                <a:latin typeface="Comic Sans MS" panose="030F0902030302020204" pitchFamily="66" charset="0"/>
              </a:rPr>
              <a:t>let</a:t>
            </a:r>
            <a:r>
              <a:rPr lang="en-GB" sz="1400" noProof="1">
                <a:solidFill>
                  <a:srgbClr val="000000"/>
                </a:solidFill>
                <a:latin typeface="Comic Sans MS" panose="030F0902030302020204" pitchFamily="66" charset="0"/>
              </a:rPr>
              <a:t> book </a:t>
            </a:r>
            <a:r>
              <a:rPr lang="en-GB" sz="1400" noProof="1">
                <a:solidFill>
                  <a:srgbClr val="D73A49"/>
                </a:solidFill>
                <a:latin typeface="Comic Sans MS" panose="030F0902030302020204" pitchFamily="66" charset="0"/>
              </a:rPr>
              <a:t>of</a:t>
            </a:r>
            <a:r>
              <a:rPr lang="en-GB" sz="1400" noProof="1">
                <a:solidFill>
                  <a:srgbClr val="000000"/>
                </a:solidFill>
                <a:latin typeface="Comic Sans MS" panose="030F0902030302020204" pitchFamily="66" charset="0"/>
              </a:rPr>
              <a:t> books)</a:t>
            </a:r>
            <a:endParaRPr lang="en-GB" sz="1400" noProof="1">
              <a:solidFill>
                <a:srgbClr val="D73A49"/>
              </a:solidFill>
              <a:latin typeface="Comic Sans MS" panose="030F0902030302020204" pitchFamily="66" charset="0"/>
            </a:endParaRPr>
          </a:p>
          <a:p>
            <a:pPr>
              <a:spcBef>
                <a:spcPts val="300"/>
              </a:spcBef>
            </a:pPr>
            <a:r>
              <a:rPr lang="en-GB" sz="1400" noProof="1">
                <a:solidFill>
                  <a:srgbClr val="D73A49"/>
                </a:solidFill>
                <a:latin typeface="Comic Sans MS" panose="030F0902030302020204" pitchFamily="66" charset="0"/>
              </a:rPr>
              <a:t>    if</a:t>
            </a:r>
            <a:r>
              <a:rPr lang="en-GB" sz="1400" noProof="1">
                <a:solidFill>
                  <a:srgbClr val="000000"/>
                </a:solidFill>
                <a:latin typeface="Comic Sans MS" panose="030F0902030302020204" pitchFamily="66" charset="0"/>
              </a:rPr>
              <a:t> (</a:t>
            </a:r>
            <a:r>
              <a:rPr lang="en-GB" sz="1400">
                <a:solidFill>
                  <a:srgbClr val="1A9898"/>
                </a:solidFill>
                <a:latin typeface="Comic Sans MS" panose="030F0902030302020204" pitchFamily="66" charset="0"/>
              </a:rPr>
              <a:t>’→ like it? '</a:t>
            </a:r>
            <a:r>
              <a:rPr lang="en-GB" sz="1400" noProof="1">
                <a:solidFill>
                  <a:srgbClr val="000000"/>
                </a:solidFill>
                <a:latin typeface="Comic Sans MS" panose="030F0902030302020204" pitchFamily="66" charset="0"/>
              </a:rPr>
              <a:t>) cats .</a:t>
            </a:r>
            <a:r>
              <a:rPr lang="en-GB" sz="1400" noProof="1">
                <a:solidFill>
                  <a:srgbClr val="005CC5"/>
                </a:solidFill>
                <a:latin typeface="Comic Sans MS" panose="030F0902030302020204" pitchFamily="66" charset="0"/>
              </a:rPr>
              <a:t>addToBasket</a:t>
            </a:r>
            <a:r>
              <a:rPr lang="en-GB" sz="1400" noProof="1">
                <a:solidFill>
                  <a:srgbClr val="000000"/>
                </a:solidFill>
                <a:latin typeface="Comic Sans MS" panose="030F0902030302020204" pitchFamily="66" charset="0"/>
              </a:rPr>
              <a:t> (book)</a:t>
            </a:r>
          </a:p>
        </p:txBody>
      </p:sp>
    </p:spTree>
    <p:extLst>
      <p:ext uri="{BB962C8B-B14F-4D97-AF65-F5344CB8AC3E}">
        <p14:creationId xmlns:p14="http://schemas.microsoft.com/office/powerpoint/2010/main" val="2372904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792A5A-0CE4-40BA-916D-F00084D1E5CF}"/>
              </a:ext>
            </a:extLst>
          </p:cNvPr>
          <p:cNvSpPr txBox="1"/>
          <p:nvPr/>
        </p:nvSpPr>
        <p:spPr>
          <a:xfrm>
            <a:off x="344399" y="983151"/>
            <a:ext cx="11541294" cy="461545"/>
          </a:xfrm>
          <a:prstGeom prst="rect">
            <a:avLst/>
          </a:prstGeom>
          <a:solidFill>
            <a:schemeClr val="tx2">
              <a:lumMod val="40000"/>
              <a:lumOff val="60000"/>
            </a:schemeClr>
          </a:solidFill>
        </p:spPr>
        <p:txBody>
          <a:bodyPr wrap="square">
            <a:spAutoFit/>
          </a:bodyPr>
          <a:lstStyle/>
          <a:p>
            <a:r>
              <a:rPr lang="en-US" altLang="ko-KR" sz="1200" dirty="0">
                <a:latin typeface="Malgun Gothic" panose="020B0503020000020004" pitchFamily="34" charset="-127"/>
                <a:ea typeface="Malgun Gothic" panose="020B0503020000020004" pitchFamily="34" charset="-127"/>
              </a:rPr>
              <a:t>BTP</a:t>
            </a:r>
            <a:r>
              <a:rPr lang="ko-KR" altLang="en-US" sz="1200" dirty="0">
                <a:latin typeface="Malgun Gothic" panose="020B0503020000020004" pitchFamily="34" charset="-127"/>
                <a:ea typeface="Malgun Gothic" panose="020B0503020000020004" pitchFamily="34" charset="-127"/>
              </a:rPr>
              <a:t> </a:t>
            </a:r>
            <a:r>
              <a:rPr lang="en-US" altLang="ko-KR" sz="1200" dirty="0">
                <a:latin typeface="Malgun Gothic" panose="020B0503020000020004" pitchFamily="34" charset="-127"/>
                <a:ea typeface="Malgun Gothic" panose="020B0503020000020004" pitchFamily="34" charset="-127"/>
              </a:rPr>
              <a:t>Cloud native </a:t>
            </a:r>
            <a:r>
              <a:rPr lang="ko-KR" altLang="en-US" sz="1200" dirty="0">
                <a:latin typeface="Malgun Gothic" panose="020B0503020000020004" pitchFamily="34" charset="-127"/>
                <a:ea typeface="Malgun Gothic" panose="020B0503020000020004" pitchFamily="34" charset="-127"/>
              </a:rPr>
              <a:t>개발 프레임워크인 </a:t>
            </a:r>
            <a:r>
              <a:rPr lang="en-US" altLang="ko-KR" sz="1200" dirty="0">
                <a:latin typeface="Malgun Gothic" panose="020B0503020000020004" pitchFamily="34" charset="-127"/>
                <a:ea typeface="Malgun Gothic" panose="020B0503020000020004" pitchFamily="34" charset="-127"/>
              </a:rPr>
              <a:t>BTP CAP(Cloud Application Programming)</a:t>
            </a:r>
            <a:r>
              <a:rPr lang="ko-KR" altLang="en-US" sz="1200" dirty="0">
                <a:latin typeface="Malgun Gothic" panose="020B0503020000020004" pitchFamily="34" charset="-127"/>
                <a:ea typeface="Malgun Gothic" panose="020B0503020000020004" pitchFamily="34" charset="-127"/>
              </a:rPr>
              <a:t>에 대한 이해와 주요 시나리오를 실습합니다</a:t>
            </a:r>
            <a:r>
              <a:rPr lang="en-US" altLang="ko-KR" sz="1200" dirty="0">
                <a:latin typeface="Malgun Gothic" panose="020B0503020000020004" pitchFamily="34" charset="-127"/>
                <a:ea typeface="Malgun Gothic" panose="020B0503020000020004" pitchFamily="34" charset="-127"/>
              </a:rPr>
              <a:t>. </a:t>
            </a:r>
            <a:r>
              <a:rPr lang="ko-KR" altLang="en-US" sz="1200" dirty="0">
                <a:latin typeface="Malgun Gothic" panose="020B0503020000020004" pitchFamily="34" charset="-127"/>
                <a:ea typeface="Malgun Gothic" panose="020B0503020000020004" pitchFamily="34" charset="-127"/>
              </a:rPr>
              <a:t>이 과정을 통해</a:t>
            </a:r>
            <a:r>
              <a:rPr lang="en-US" altLang="ko-KR" sz="1200" dirty="0">
                <a:latin typeface="Malgun Gothic" panose="020B0503020000020004" pitchFamily="34" charset="-127"/>
                <a:ea typeface="Malgun Gothic" panose="020B0503020000020004" pitchFamily="34" charset="-127"/>
              </a:rPr>
              <a:t>, </a:t>
            </a:r>
            <a:r>
              <a:rPr lang="ko-KR" altLang="en-US" sz="1200" dirty="0">
                <a:latin typeface="Malgun Gothic" panose="020B0503020000020004" pitchFamily="34" charset="-127"/>
                <a:ea typeface="Malgun Gothic" panose="020B0503020000020004" pitchFamily="34" charset="-127"/>
              </a:rPr>
              <a:t>참석자는 어플리케이션 개발 프레임워크를 이해하고</a:t>
            </a:r>
            <a:r>
              <a:rPr lang="en-US" altLang="ko-KR" sz="1200" dirty="0">
                <a:latin typeface="Malgun Gothic" panose="020B0503020000020004" pitchFamily="34" charset="-127"/>
                <a:ea typeface="Malgun Gothic" panose="020B0503020000020004" pitchFamily="34" charset="-127"/>
              </a:rPr>
              <a:t>,</a:t>
            </a:r>
            <a:r>
              <a:rPr lang="ko-KR" altLang="en-US" sz="1200" dirty="0">
                <a:latin typeface="Malgun Gothic" panose="020B0503020000020004" pitchFamily="34" charset="-127"/>
                <a:ea typeface="Malgun Gothic" panose="020B0503020000020004" pitchFamily="34" charset="-127"/>
              </a:rPr>
              <a:t> </a:t>
            </a:r>
            <a:r>
              <a:rPr lang="en-US" altLang="ko-KR" sz="1200" dirty="0">
                <a:latin typeface="Malgun Gothic" panose="020B0503020000020004" pitchFamily="34" charset="-127"/>
                <a:ea typeface="Malgun Gothic" panose="020B0503020000020004" pitchFamily="34" charset="-127"/>
              </a:rPr>
              <a:t>BTP </a:t>
            </a:r>
            <a:r>
              <a:rPr lang="ko-KR" altLang="en-US" sz="1200" dirty="0">
                <a:latin typeface="Malgun Gothic" panose="020B0503020000020004" pitchFamily="34" charset="-127"/>
                <a:ea typeface="Malgun Gothic" panose="020B0503020000020004" pitchFamily="34" charset="-127"/>
              </a:rPr>
              <a:t>상에서</a:t>
            </a:r>
            <a:r>
              <a:rPr lang="en-US" altLang="ko-KR" sz="1200" dirty="0">
                <a:latin typeface="Malgun Gothic" panose="020B0503020000020004" pitchFamily="34" charset="-127"/>
                <a:ea typeface="Malgun Gothic" panose="020B0503020000020004" pitchFamily="34" charset="-127"/>
              </a:rPr>
              <a:t> Microservice Application </a:t>
            </a:r>
            <a:r>
              <a:rPr lang="ko-KR" altLang="en-US" sz="1200" dirty="0">
                <a:latin typeface="Malgun Gothic" panose="020B0503020000020004" pitchFamily="34" charset="-127"/>
                <a:ea typeface="Malgun Gothic" panose="020B0503020000020004" pitchFamily="34" charset="-127"/>
              </a:rPr>
              <a:t>구성</a:t>
            </a:r>
            <a:r>
              <a:rPr lang="en-US" altLang="ko-KR" sz="1200" dirty="0">
                <a:latin typeface="Malgun Gothic" panose="020B0503020000020004" pitchFamily="34" charset="-127"/>
                <a:ea typeface="Malgun Gothic" panose="020B0503020000020004" pitchFamily="34" charset="-127"/>
              </a:rPr>
              <a:t>,</a:t>
            </a:r>
            <a:r>
              <a:rPr lang="ko-KR" altLang="en-US" sz="1200" dirty="0">
                <a:latin typeface="Malgun Gothic" panose="020B0503020000020004" pitchFamily="34" charset="-127"/>
                <a:ea typeface="Malgun Gothic" panose="020B0503020000020004" pitchFamily="34" charset="-127"/>
              </a:rPr>
              <a:t> </a:t>
            </a:r>
            <a:r>
              <a:rPr lang="en-US" altLang="ko-KR" sz="1200" dirty="0">
                <a:latin typeface="Malgun Gothic" panose="020B0503020000020004" pitchFamily="34" charset="-127"/>
                <a:ea typeface="Malgun Gothic" panose="020B0503020000020004" pitchFamily="34" charset="-127"/>
              </a:rPr>
              <a:t>Multitenancy</a:t>
            </a:r>
            <a:r>
              <a:rPr lang="ko-KR" altLang="en-US" sz="1200" dirty="0">
                <a:latin typeface="Malgun Gothic" panose="020B0503020000020004" pitchFamily="34" charset="-127"/>
                <a:ea typeface="Malgun Gothic" panose="020B0503020000020004" pitchFamily="34" charset="-127"/>
              </a:rPr>
              <a:t>등을 실습할 수 있습니다</a:t>
            </a:r>
            <a:r>
              <a:rPr lang="en-US" altLang="ko-KR" sz="1200" dirty="0">
                <a:latin typeface="Malgun Gothic" panose="020B0503020000020004" pitchFamily="34" charset="-127"/>
                <a:ea typeface="Malgun Gothic" panose="020B0503020000020004" pitchFamily="34" charset="-127"/>
              </a:rPr>
              <a:t>. </a:t>
            </a:r>
            <a:endParaRPr lang="ko-KR" altLang="en-US" sz="1200" dirty="0">
              <a:latin typeface="Malgun Gothic" panose="020B0503020000020004" pitchFamily="34" charset="-127"/>
              <a:ea typeface="Malgun Gothic" panose="020B0503020000020004" pitchFamily="34" charset="-127"/>
            </a:endParaRPr>
          </a:p>
        </p:txBody>
      </p:sp>
      <p:sp>
        <p:nvSpPr>
          <p:cNvPr id="10" name="TextBox 9">
            <a:extLst>
              <a:ext uri="{FF2B5EF4-FFF2-40B4-BE49-F238E27FC236}">
                <a16:creationId xmlns:a16="http://schemas.microsoft.com/office/drawing/2014/main" id="{BB157838-39D2-4851-8B3D-81E97B281C9F}"/>
              </a:ext>
            </a:extLst>
          </p:cNvPr>
          <p:cNvSpPr txBox="1"/>
          <p:nvPr/>
        </p:nvSpPr>
        <p:spPr>
          <a:xfrm>
            <a:off x="344399" y="1560454"/>
            <a:ext cx="3987233" cy="18461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200" kern="0" dirty="0">
                <a:latin typeface="Malgun Gothic" panose="020B0503020000020004" pitchFamily="34" charset="-127"/>
                <a:ea typeface="Malgun Gothic" panose="020B0503020000020004" pitchFamily="34" charset="-127"/>
                <a:cs typeface="Arial Unicode MS" pitchFamily="34" charset="-128"/>
              </a:rPr>
              <a:t>■ SAP CAP Hands-On </a:t>
            </a:r>
            <a:r>
              <a:rPr lang="ko-KR" altLang="en-US" sz="1200" kern="0" dirty="0">
                <a:latin typeface="Malgun Gothic" panose="020B0503020000020004" pitchFamily="34" charset="-127"/>
                <a:ea typeface="Malgun Gothic" panose="020B0503020000020004" pitchFamily="34" charset="-127"/>
                <a:cs typeface="Arial Unicode MS" pitchFamily="34" charset="-128"/>
              </a:rPr>
              <a:t>워크샵 </a:t>
            </a:r>
            <a:r>
              <a:rPr lang="ko-KR" altLang="en-US" sz="1200" kern="0" dirty="0" err="1">
                <a:latin typeface="Malgun Gothic" panose="020B0503020000020004" pitchFamily="34" charset="-127"/>
                <a:ea typeface="Malgun Gothic" panose="020B0503020000020004" pitchFamily="34" charset="-127"/>
                <a:cs typeface="Arial Unicode MS" pitchFamily="34" charset="-128"/>
              </a:rPr>
              <a:t>아젠다</a:t>
            </a:r>
            <a:r>
              <a:rPr lang="ko-KR" altLang="en-US" sz="1200" kern="0" dirty="0">
                <a:latin typeface="Malgun Gothic" panose="020B0503020000020004" pitchFamily="34" charset="-127"/>
                <a:ea typeface="Malgun Gothic" panose="020B0503020000020004" pitchFamily="34" charset="-127"/>
                <a:cs typeface="Arial Unicode MS" pitchFamily="34" charset="-128"/>
              </a:rPr>
              <a:t> 및 일정표 </a:t>
            </a:r>
            <a:r>
              <a:rPr lang="en-US" altLang="ko-KR" sz="1200" kern="0" dirty="0">
                <a:latin typeface="Malgun Gothic" panose="020B0503020000020004" pitchFamily="34" charset="-127"/>
                <a:ea typeface="Malgun Gothic" panose="020B0503020000020004" pitchFamily="34" charset="-127"/>
                <a:cs typeface="Arial Unicode MS" pitchFamily="34" charset="-128"/>
              </a:rPr>
              <a:t>(Day 1)</a:t>
            </a:r>
            <a:r>
              <a:rPr lang="ko-KR" altLang="en-US" sz="1200" kern="0" dirty="0">
                <a:latin typeface="Malgun Gothic" panose="020B0503020000020004" pitchFamily="34" charset="-127"/>
                <a:ea typeface="Malgun Gothic" panose="020B0503020000020004" pitchFamily="34" charset="-127"/>
                <a:cs typeface="Arial Unicode MS" pitchFamily="34" charset="-128"/>
              </a:rPr>
              <a:t> </a:t>
            </a:r>
            <a:endParaRPr lang="en-US" sz="1200" kern="0" dirty="0" err="1">
              <a:latin typeface="Malgun Gothic" panose="020B0503020000020004" pitchFamily="34" charset="-127"/>
              <a:ea typeface="Malgun Gothic" panose="020B0503020000020004" pitchFamily="34" charset="-127"/>
              <a:cs typeface="Arial Unicode MS" pitchFamily="34" charset="-128"/>
            </a:endParaRPr>
          </a:p>
        </p:txBody>
      </p:sp>
      <p:sp>
        <p:nvSpPr>
          <p:cNvPr id="7" name="Title 1">
            <a:extLst>
              <a:ext uri="{FF2B5EF4-FFF2-40B4-BE49-F238E27FC236}">
                <a16:creationId xmlns:a16="http://schemas.microsoft.com/office/drawing/2014/main" id="{C8653D10-D1F4-4B37-9455-10B0BB2601F4}"/>
              </a:ext>
            </a:extLst>
          </p:cNvPr>
          <p:cNvSpPr>
            <a:spLocks noGrp="1"/>
          </p:cNvSpPr>
          <p:nvPr>
            <p:ph type="title"/>
          </p:nvPr>
        </p:nvSpPr>
        <p:spPr>
          <a:xfrm>
            <a:off x="344399" y="498157"/>
            <a:ext cx="11033485" cy="553854"/>
          </a:xfrm>
        </p:spPr>
        <p:txBody>
          <a:bodyPr vert="horz" wrap="square" lIns="0" tIns="0" rIns="0" bIns="0" rtlCol="0" anchor="t" anchorCtr="0">
            <a:spAutoFit/>
          </a:bodyPr>
          <a:lstStyle/>
          <a:p>
            <a:r>
              <a:rPr lang="en-US" altLang="ko-KR" sz="1799" kern="0" dirty="0">
                <a:solidFill>
                  <a:srgbClr val="C00000"/>
                </a:solidFill>
                <a:latin typeface="Malgun Gothic" panose="020B0503020000020004" pitchFamily="34" charset="-127"/>
                <a:ea typeface="Malgun Gothic" panose="020B0503020000020004" pitchFamily="34" charset="-127"/>
              </a:rPr>
              <a:t>Cloud native </a:t>
            </a:r>
            <a:r>
              <a:rPr lang="ko-KR" altLang="en-US" sz="1799" kern="0" dirty="0">
                <a:solidFill>
                  <a:srgbClr val="C00000"/>
                </a:solidFill>
                <a:latin typeface="Malgun Gothic" panose="020B0503020000020004" pitchFamily="34" charset="-127"/>
                <a:ea typeface="Malgun Gothic" panose="020B0503020000020004" pitchFamily="34" charset="-127"/>
              </a:rPr>
              <a:t>개발 프레임워크</a:t>
            </a:r>
            <a:r>
              <a:rPr lang="en-US" altLang="ko-KR" sz="1799" kern="0" dirty="0">
                <a:solidFill>
                  <a:srgbClr val="C00000"/>
                </a:solidFill>
                <a:latin typeface="Malgun Gothic" panose="020B0503020000020004" pitchFamily="34" charset="-127"/>
                <a:ea typeface="Malgun Gothic" panose="020B0503020000020004" pitchFamily="34" charset="-127"/>
              </a:rPr>
              <a:t>,  CAP (Cloud Application Programming)</a:t>
            </a:r>
            <a:br>
              <a:rPr lang="en-US" altLang="ko-KR" sz="1799" kern="0" dirty="0">
                <a:solidFill>
                  <a:srgbClr val="C00000"/>
                </a:solidFill>
                <a:latin typeface="Malgun Gothic" panose="020B0503020000020004" pitchFamily="34" charset="-127"/>
                <a:ea typeface="Malgun Gothic" panose="020B0503020000020004" pitchFamily="34" charset="-127"/>
              </a:rPr>
            </a:br>
            <a:endParaRPr lang="en-US" sz="1799" kern="0" dirty="0">
              <a:solidFill>
                <a:srgbClr val="C00000"/>
              </a:solidFill>
              <a:latin typeface="Malgun Gothic" panose="020B0503020000020004" pitchFamily="34" charset="-127"/>
              <a:ea typeface="Malgun Gothic" panose="020B0503020000020004" pitchFamily="34" charset="-127"/>
            </a:endParaRPr>
          </a:p>
        </p:txBody>
      </p:sp>
      <p:graphicFrame>
        <p:nvGraphicFramePr>
          <p:cNvPr id="3" name="Table 12">
            <a:extLst>
              <a:ext uri="{FF2B5EF4-FFF2-40B4-BE49-F238E27FC236}">
                <a16:creationId xmlns:a16="http://schemas.microsoft.com/office/drawing/2014/main" id="{734827F1-1498-B994-CE02-9D4135713AC8}"/>
              </a:ext>
            </a:extLst>
          </p:cNvPr>
          <p:cNvGraphicFramePr>
            <a:graphicFrameLocks noGrp="1"/>
          </p:cNvGraphicFramePr>
          <p:nvPr>
            <p:extLst>
              <p:ext uri="{D42A27DB-BD31-4B8C-83A1-F6EECF244321}">
                <p14:modId xmlns:p14="http://schemas.microsoft.com/office/powerpoint/2010/main" val="3091564036"/>
              </p:ext>
            </p:extLst>
          </p:nvPr>
        </p:nvGraphicFramePr>
        <p:xfrm>
          <a:off x="344488" y="2335588"/>
          <a:ext cx="11565261" cy="3392739"/>
        </p:xfrm>
        <a:graphic>
          <a:graphicData uri="http://schemas.openxmlformats.org/drawingml/2006/table">
            <a:tbl>
              <a:tblPr firstRow="1" bandRow="1">
                <a:tableStyleId>{284E427A-3D55-4303-BF80-6455036E1DE7}</a:tableStyleId>
              </a:tblPr>
              <a:tblGrid>
                <a:gridCol w="2130915">
                  <a:extLst>
                    <a:ext uri="{9D8B030D-6E8A-4147-A177-3AD203B41FA5}">
                      <a16:colId xmlns:a16="http://schemas.microsoft.com/office/drawing/2014/main" val="806242586"/>
                    </a:ext>
                  </a:extLst>
                </a:gridCol>
                <a:gridCol w="4541920">
                  <a:extLst>
                    <a:ext uri="{9D8B030D-6E8A-4147-A177-3AD203B41FA5}">
                      <a16:colId xmlns:a16="http://schemas.microsoft.com/office/drawing/2014/main" val="2395254525"/>
                    </a:ext>
                  </a:extLst>
                </a:gridCol>
                <a:gridCol w="1738563">
                  <a:extLst>
                    <a:ext uri="{9D8B030D-6E8A-4147-A177-3AD203B41FA5}">
                      <a16:colId xmlns:a16="http://schemas.microsoft.com/office/drawing/2014/main" val="3559041919"/>
                    </a:ext>
                  </a:extLst>
                </a:gridCol>
                <a:gridCol w="1774659">
                  <a:extLst>
                    <a:ext uri="{9D8B030D-6E8A-4147-A177-3AD203B41FA5}">
                      <a16:colId xmlns:a16="http://schemas.microsoft.com/office/drawing/2014/main" val="1400668387"/>
                    </a:ext>
                  </a:extLst>
                </a:gridCol>
                <a:gridCol w="1379204">
                  <a:extLst>
                    <a:ext uri="{9D8B030D-6E8A-4147-A177-3AD203B41FA5}">
                      <a16:colId xmlns:a16="http://schemas.microsoft.com/office/drawing/2014/main" val="2275990278"/>
                    </a:ext>
                  </a:extLst>
                </a:gridCol>
              </a:tblGrid>
              <a:tr h="0">
                <a:tc>
                  <a:txBody>
                    <a:bodyPr/>
                    <a:lstStyle/>
                    <a:p>
                      <a:pPr algn="ctr"/>
                      <a:r>
                        <a:rPr lang="ko-KR" altLang="en-US" sz="1050" dirty="0">
                          <a:solidFill>
                            <a:schemeClr val="bg1"/>
                          </a:solidFill>
                          <a:latin typeface="Malgun Gothic" panose="020B0503020000020004" pitchFamily="34" charset="-127"/>
                          <a:ea typeface="Malgun Gothic" panose="020B0503020000020004" pitchFamily="34" charset="-127"/>
                        </a:rPr>
                        <a:t>주 제</a:t>
                      </a:r>
                      <a:endParaRPr lang="en-US" sz="1050" dirty="0">
                        <a:solidFill>
                          <a:schemeClr val="bg1"/>
                        </a:solidFill>
                        <a:latin typeface="Malgun Gothic" panose="020B0503020000020004" pitchFamily="34" charset="-127"/>
                        <a:ea typeface="Malgun Gothic" panose="020B0503020000020004" pitchFamily="34" charset="-127"/>
                      </a:endParaRPr>
                    </a:p>
                  </a:txBody>
                  <a:tcPr anchor="ctr"/>
                </a:tc>
                <a:tc>
                  <a:txBody>
                    <a:bodyPr/>
                    <a:lstStyle/>
                    <a:p>
                      <a:pPr algn="ctr"/>
                      <a:r>
                        <a:rPr lang="ko-KR" altLang="en-US" sz="1050" dirty="0">
                          <a:solidFill>
                            <a:schemeClr val="bg1"/>
                          </a:solidFill>
                          <a:latin typeface="Malgun Gothic" panose="020B0503020000020004" pitchFamily="34" charset="-127"/>
                          <a:ea typeface="Malgun Gothic" panose="020B0503020000020004" pitchFamily="34" charset="-127"/>
                        </a:rPr>
                        <a:t>상세 내용</a:t>
                      </a:r>
                      <a:endParaRPr lang="en-US" sz="1050" dirty="0">
                        <a:solidFill>
                          <a:schemeClr val="bg1"/>
                        </a:solidFill>
                        <a:latin typeface="Malgun Gothic" panose="020B0503020000020004" pitchFamily="34" charset="-127"/>
                        <a:ea typeface="Malgun Gothic" panose="020B0503020000020004" pitchFamily="34" charset="-127"/>
                      </a:endParaRPr>
                    </a:p>
                  </a:txBody>
                  <a:tcPr anchor="ctr"/>
                </a:tc>
                <a:tc>
                  <a:txBody>
                    <a:bodyPr/>
                    <a:lstStyle/>
                    <a:p>
                      <a:pPr algn="ctr"/>
                      <a:r>
                        <a:rPr lang="ko-KR" altLang="en-US" sz="1050" dirty="0">
                          <a:solidFill>
                            <a:schemeClr val="bg1"/>
                          </a:solidFill>
                          <a:latin typeface="Malgun Gothic" panose="020B0503020000020004" pitchFamily="34" charset="-127"/>
                          <a:ea typeface="Malgun Gothic" panose="020B0503020000020004" pitchFamily="34" charset="-127"/>
                        </a:rPr>
                        <a:t>시간 </a:t>
                      </a:r>
                      <a:endParaRPr lang="en-US" sz="1050" dirty="0">
                        <a:solidFill>
                          <a:schemeClr val="bg1"/>
                        </a:solidFill>
                        <a:latin typeface="Malgun Gothic" panose="020B0503020000020004" pitchFamily="34" charset="-127"/>
                        <a:ea typeface="Malgun Gothic" panose="020B0503020000020004" pitchFamily="34" charset="-127"/>
                      </a:endParaRPr>
                    </a:p>
                  </a:txBody>
                  <a:tcPr anchor="ctr"/>
                </a:tc>
                <a:tc>
                  <a:txBody>
                    <a:bodyPr/>
                    <a:lstStyle/>
                    <a:p>
                      <a:pPr algn="ctr"/>
                      <a:r>
                        <a:rPr lang="ko-KR" altLang="en-US" sz="1050">
                          <a:solidFill>
                            <a:schemeClr val="bg1"/>
                          </a:solidFill>
                          <a:latin typeface="Malgun Gothic" panose="020B0503020000020004" pitchFamily="34" charset="-127"/>
                          <a:ea typeface="Malgun Gothic" panose="020B0503020000020004" pitchFamily="34" charset="-127"/>
                        </a:rPr>
                        <a:t>기술 워크샵 사용 환경</a:t>
                      </a:r>
                      <a:endParaRPr lang="en-US" sz="1050">
                        <a:latin typeface="Malgun Gothic" panose="020B0503020000020004" pitchFamily="34" charset="-127"/>
                        <a:ea typeface="Malgun Gothic" panose="020B0503020000020004" pitchFamily="34" charset="-127"/>
                      </a:endParaRPr>
                    </a:p>
                  </a:txBody>
                  <a:tcPr anchor="ctr"/>
                </a:tc>
                <a:tc>
                  <a:txBody>
                    <a:bodyPr/>
                    <a:lstStyle/>
                    <a:p>
                      <a:pPr algn="ctr"/>
                      <a:r>
                        <a:rPr lang="ko-KR" altLang="en-US" sz="1050" dirty="0">
                          <a:solidFill>
                            <a:schemeClr val="bg1"/>
                          </a:solidFill>
                          <a:latin typeface="Malgun Gothic" panose="020B0503020000020004" pitchFamily="34" charset="-127"/>
                          <a:ea typeface="Malgun Gothic" panose="020B0503020000020004" pitchFamily="34" charset="-127"/>
                        </a:rPr>
                        <a:t>참석자 준비 사항</a:t>
                      </a:r>
                      <a:endParaRPr lang="en-US" sz="1050" dirty="0">
                        <a:latin typeface="Malgun Gothic" panose="020B0503020000020004" pitchFamily="34" charset="-127"/>
                        <a:ea typeface="Malgun Gothic" panose="020B0503020000020004" pitchFamily="34" charset="-127"/>
                      </a:endParaRPr>
                    </a:p>
                  </a:txBody>
                  <a:tcPr anchor="ctr"/>
                </a:tc>
                <a:extLst>
                  <a:ext uri="{0D108BD9-81ED-4DB2-BD59-A6C34878D82A}">
                    <a16:rowId xmlns:a16="http://schemas.microsoft.com/office/drawing/2014/main" val="4286102102"/>
                  </a:ext>
                </a:extLst>
              </a:tr>
              <a:tr h="324732">
                <a:tc>
                  <a:txBody>
                    <a:bodyPr/>
                    <a:lstStyle/>
                    <a:p>
                      <a:pPr algn="l"/>
                      <a:r>
                        <a:rPr lang="en-US" sz="1050" dirty="0">
                          <a:solidFill>
                            <a:schemeClr val="tx1"/>
                          </a:solidFill>
                          <a:latin typeface="Malgun Gothic" panose="020B0503020000020004" pitchFamily="34" charset="-127"/>
                          <a:ea typeface="Malgun Gothic" panose="020B0503020000020004" pitchFamily="34" charset="-127"/>
                        </a:rPr>
                        <a:t>1. SAP</a:t>
                      </a:r>
                      <a:r>
                        <a:rPr lang="ko-KR" altLang="en-US" sz="1050" dirty="0">
                          <a:solidFill>
                            <a:schemeClr val="tx1"/>
                          </a:solidFill>
                          <a:latin typeface="Malgun Gothic" panose="020B0503020000020004" pitchFamily="34" charset="-127"/>
                          <a:ea typeface="Malgun Gothic" panose="020B0503020000020004" pitchFamily="34" charset="-127"/>
                        </a:rPr>
                        <a:t> </a:t>
                      </a:r>
                      <a:r>
                        <a:rPr lang="en-US" altLang="ko-KR" sz="1050" dirty="0">
                          <a:solidFill>
                            <a:schemeClr val="tx1"/>
                          </a:solidFill>
                          <a:latin typeface="Malgun Gothic" panose="020B0503020000020004" pitchFamily="34" charset="-127"/>
                          <a:ea typeface="Malgun Gothic" panose="020B0503020000020004" pitchFamily="34" charset="-127"/>
                        </a:rPr>
                        <a:t>BTP</a:t>
                      </a:r>
                      <a:r>
                        <a:rPr lang="ko-KR" altLang="en-US" sz="1050" dirty="0">
                          <a:solidFill>
                            <a:schemeClr val="tx1"/>
                          </a:solidFill>
                          <a:latin typeface="Malgun Gothic" panose="020B0503020000020004" pitchFamily="34" charset="-127"/>
                          <a:ea typeface="Malgun Gothic" panose="020B0503020000020004" pitchFamily="34" charset="-127"/>
                        </a:rPr>
                        <a:t> </a:t>
                      </a:r>
                      <a:r>
                        <a:rPr lang="en-US" altLang="ko-KR" sz="1050" dirty="0">
                          <a:solidFill>
                            <a:schemeClr val="tx1"/>
                          </a:solidFill>
                          <a:latin typeface="Malgun Gothic" panose="020B0503020000020004" pitchFamily="34" charset="-127"/>
                          <a:ea typeface="Malgun Gothic" panose="020B0503020000020004" pitchFamily="34" charset="-127"/>
                        </a:rPr>
                        <a:t>Update</a:t>
                      </a:r>
                      <a:endParaRPr lang="en-US" sz="1050"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a:txBody>
                    <a:bodyPr/>
                    <a:lstStyle/>
                    <a:p>
                      <a:pPr marL="171450" marR="0" lvl="0" indent="-17145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050" dirty="0">
                          <a:solidFill>
                            <a:schemeClr val="tx1"/>
                          </a:solidFill>
                          <a:latin typeface="Malgun Gothic" panose="020B0503020000020004" pitchFamily="34" charset="-127"/>
                          <a:ea typeface="Malgun Gothic" panose="020B0503020000020004" pitchFamily="34" charset="-127"/>
                        </a:rPr>
                        <a:t>SAP BTP</a:t>
                      </a:r>
                      <a:r>
                        <a:rPr lang="ko-KR" altLang="en-US" sz="1050" dirty="0">
                          <a:solidFill>
                            <a:schemeClr val="tx1"/>
                          </a:solidFill>
                          <a:latin typeface="Malgun Gothic" panose="020B0503020000020004" pitchFamily="34" charset="-127"/>
                          <a:ea typeface="Malgun Gothic" panose="020B0503020000020004" pitchFamily="34" charset="-127"/>
                        </a:rPr>
                        <a:t> 최신 기능 </a:t>
                      </a:r>
                      <a:r>
                        <a:rPr lang="en-US" altLang="ko-KR" sz="1050" dirty="0">
                          <a:solidFill>
                            <a:schemeClr val="tx1"/>
                          </a:solidFill>
                          <a:latin typeface="Malgun Gothic" panose="020B0503020000020004" pitchFamily="34" charset="-127"/>
                          <a:ea typeface="Malgun Gothic" panose="020B0503020000020004" pitchFamily="34" charset="-127"/>
                        </a:rPr>
                        <a:t>Update</a:t>
                      </a:r>
                      <a:endParaRPr lang="ko-KR" altLang="en-US" sz="1050"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Malgun Gothic" panose="020B0503020000020004" pitchFamily="34" charset="-127"/>
                          <a:ea typeface="Malgun Gothic" panose="020B0503020000020004" pitchFamily="34" charset="-127"/>
                        </a:rPr>
                        <a:t>09:00~09:</a:t>
                      </a:r>
                      <a:r>
                        <a:rPr lang="en-US" altLang="ko-KR" sz="1050" dirty="0">
                          <a:solidFill>
                            <a:schemeClr val="tx1"/>
                          </a:solidFill>
                          <a:latin typeface="Malgun Gothic" panose="020B0503020000020004" pitchFamily="34" charset="-127"/>
                          <a:ea typeface="Malgun Gothic" panose="020B0503020000020004" pitchFamily="34" charset="-127"/>
                        </a:rPr>
                        <a:t>3</a:t>
                      </a:r>
                      <a:r>
                        <a:rPr lang="en-US" sz="1050" dirty="0">
                          <a:solidFill>
                            <a:schemeClr val="tx1"/>
                          </a:solidFill>
                          <a:latin typeface="Malgun Gothic" panose="020B0503020000020004" pitchFamily="34" charset="-127"/>
                          <a:ea typeface="Malgun Gothic" panose="020B0503020000020004" pitchFamily="34" charset="-127"/>
                        </a:rPr>
                        <a:t>0(</a:t>
                      </a:r>
                      <a:r>
                        <a:rPr lang="en-US" altLang="ko-KR" sz="1050" dirty="0">
                          <a:solidFill>
                            <a:schemeClr val="tx1"/>
                          </a:solidFill>
                          <a:latin typeface="Malgun Gothic" panose="020B0503020000020004" pitchFamily="34" charset="-127"/>
                          <a:ea typeface="Malgun Gothic" panose="020B0503020000020004" pitchFamily="34" charset="-127"/>
                        </a:rPr>
                        <a:t>3</a:t>
                      </a:r>
                      <a:r>
                        <a:rPr lang="en-US" sz="1050" dirty="0">
                          <a:solidFill>
                            <a:schemeClr val="tx1"/>
                          </a:solidFill>
                          <a:latin typeface="Malgun Gothic" panose="020B0503020000020004" pitchFamily="34" charset="-127"/>
                          <a:ea typeface="Malgun Gothic" panose="020B0503020000020004" pitchFamily="34" charset="-127"/>
                        </a:rPr>
                        <a:t>0</a:t>
                      </a:r>
                      <a:r>
                        <a:rPr lang="ko-KR" altLang="en-US" sz="1050" dirty="0">
                          <a:solidFill>
                            <a:schemeClr val="tx1"/>
                          </a:solidFill>
                          <a:latin typeface="Malgun Gothic" panose="020B0503020000020004" pitchFamily="34" charset="-127"/>
                          <a:ea typeface="Malgun Gothic" panose="020B0503020000020004" pitchFamily="34" charset="-127"/>
                        </a:rPr>
                        <a:t>분</a:t>
                      </a:r>
                      <a:r>
                        <a:rPr lang="en-US" altLang="ko-KR" sz="1050" dirty="0">
                          <a:solidFill>
                            <a:schemeClr val="tx1"/>
                          </a:solidFill>
                          <a:latin typeface="Malgun Gothic" panose="020B0503020000020004" pitchFamily="34" charset="-127"/>
                          <a:ea typeface="Malgun Gothic" panose="020B0503020000020004" pitchFamily="34" charset="-127"/>
                        </a:rPr>
                        <a:t>)</a:t>
                      </a:r>
                      <a:endParaRPr lang="en-US" sz="1050"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Malgun Gothic" panose="020B0503020000020004" pitchFamily="34" charset="-127"/>
                          <a:ea typeface="Malgun Gothic" panose="020B0503020000020004" pitchFamily="34" charset="-127"/>
                        </a:rPr>
                        <a:t>PPT </a:t>
                      </a:r>
                      <a:r>
                        <a:rPr lang="ko-KR" altLang="en-US" sz="1050" dirty="0">
                          <a:solidFill>
                            <a:schemeClr val="tx1"/>
                          </a:solidFill>
                          <a:latin typeface="Malgun Gothic" panose="020B0503020000020004" pitchFamily="34" charset="-127"/>
                          <a:ea typeface="Malgun Gothic" panose="020B0503020000020004" pitchFamily="34" charset="-127"/>
                        </a:rPr>
                        <a:t>설명</a:t>
                      </a:r>
                      <a:endParaRPr lang="en-US" sz="1050" dirty="0">
                        <a:latin typeface="Malgun Gothic" panose="020B0503020000020004" pitchFamily="34" charset="-127"/>
                        <a:ea typeface="Malgun Gothic" panose="020B0503020000020004" pitchFamily="34" charset="-127"/>
                      </a:endParaRPr>
                    </a:p>
                  </a:txBody>
                  <a:tcPr anchor="ctr">
                    <a:solidFill>
                      <a:schemeClr val="bg1"/>
                    </a:solidFill>
                  </a:tcPr>
                </a:tc>
                <a:tc rowSpan="8">
                  <a:txBody>
                    <a:bodyPr/>
                    <a:lstStyle/>
                    <a:p>
                      <a:pPr algn="ctr"/>
                      <a:r>
                        <a:rPr lang="ko-KR" altLang="en-US" sz="1050" dirty="0">
                          <a:latin typeface="Malgun Gothic" panose="020B0503020000020004" pitchFamily="34" charset="-127"/>
                          <a:ea typeface="Malgun Gothic" panose="020B0503020000020004" pitchFamily="34" charset="-127"/>
                        </a:rPr>
                        <a:t>노트북 지참</a:t>
                      </a:r>
                      <a:endParaRPr lang="en-US" altLang="ko-KR" sz="1050" dirty="0">
                        <a:latin typeface="Malgun Gothic" panose="020B0503020000020004" pitchFamily="34" charset="-127"/>
                        <a:ea typeface="Malgun Gothic" panose="020B0503020000020004" pitchFamily="34" charset="-127"/>
                      </a:endParaRPr>
                    </a:p>
                    <a:p>
                      <a:pPr algn="ctr"/>
                      <a:r>
                        <a:rPr lang="en-US" altLang="ko-KR" sz="1050" dirty="0">
                          <a:latin typeface="Malgun Gothic" panose="020B0503020000020004" pitchFamily="34" charset="-127"/>
                          <a:ea typeface="Malgun Gothic" panose="020B0503020000020004" pitchFamily="34" charset="-127"/>
                        </a:rPr>
                        <a:t>(Chrome </a:t>
                      </a:r>
                      <a:r>
                        <a:rPr lang="ko-KR" altLang="en-US" sz="1050" dirty="0">
                          <a:latin typeface="Malgun Gothic" panose="020B0503020000020004" pitchFamily="34" charset="-127"/>
                          <a:ea typeface="Malgun Gothic" panose="020B0503020000020004" pitchFamily="34" charset="-127"/>
                        </a:rPr>
                        <a:t>브라우저 사용</a:t>
                      </a:r>
                      <a:r>
                        <a:rPr lang="en-US" altLang="ko-KR" sz="1050" dirty="0">
                          <a:latin typeface="Malgun Gothic" panose="020B0503020000020004" pitchFamily="34" charset="-127"/>
                          <a:ea typeface="Malgun Gothic" panose="020B0503020000020004" pitchFamily="34" charset="-127"/>
                        </a:rPr>
                        <a:t>)</a:t>
                      </a:r>
                    </a:p>
                  </a:txBody>
                  <a:tcPr anchor="ctr">
                    <a:solidFill>
                      <a:schemeClr val="bg1"/>
                    </a:solidFill>
                  </a:tcPr>
                </a:tc>
                <a:extLst>
                  <a:ext uri="{0D108BD9-81ED-4DB2-BD59-A6C34878D82A}">
                    <a16:rowId xmlns:a16="http://schemas.microsoft.com/office/drawing/2014/main" val="4233130688"/>
                  </a:ext>
                </a:extLst>
              </a:tr>
              <a:tr h="324732">
                <a:tc>
                  <a:txBody>
                    <a:bodyPr/>
                    <a:lstStyle/>
                    <a:p>
                      <a:pPr algn="l"/>
                      <a:r>
                        <a:rPr lang="en-US" altLang="ko-KR" sz="1050" dirty="0">
                          <a:solidFill>
                            <a:schemeClr val="tx1"/>
                          </a:solidFill>
                          <a:latin typeface="Malgun Gothic" panose="020B0503020000020004" pitchFamily="34" charset="-127"/>
                          <a:ea typeface="Malgun Gothic" panose="020B0503020000020004" pitchFamily="34" charset="-127"/>
                        </a:rPr>
                        <a:t>2. CAP Overview</a:t>
                      </a:r>
                      <a:endParaRPr lang="en-US" sz="1050"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a:txBody>
                    <a:bodyPr/>
                    <a:lstStyle/>
                    <a:p>
                      <a:pPr marL="171450" indent="-171450">
                        <a:buFont typeface="Arial" panose="020B0604020202020204" pitchFamily="34" charset="0"/>
                        <a:buChar char="•"/>
                      </a:pPr>
                      <a:r>
                        <a:rPr lang="en-US" altLang="ko-KR" sz="1050" dirty="0">
                          <a:solidFill>
                            <a:schemeClr val="tx1"/>
                          </a:solidFill>
                          <a:latin typeface="Malgun Gothic" panose="020B0503020000020004" pitchFamily="34" charset="-127"/>
                          <a:ea typeface="Malgun Gothic" panose="020B0503020000020004" pitchFamily="34" charset="-127"/>
                        </a:rPr>
                        <a:t>BTP CAP</a:t>
                      </a:r>
                      <a:r>
                        <a:rPr lang="ko-KR" altLang="en-US" sz="1050" dirty="0">
                          <a:solidFill>
                            <a:schemeClr val="tx1"/>
                          </a:solidFill>
                          <a:latin typeface="Malgun Gothic" panose="020B0503020000020004" pitchFamily="34" charset="-127"/>
                          <a:ea typeface="Malgun Gothic" panose="020B0503020000020004" pitchFamily="34" charset="-127"/>
                        </a:rPr>
                        <a:t> </a:t>
                      </a:r>
                      <a:r>
                        <a:rPr lang="en-US" altLang="ko-KR" sz="1050" dirty="0">
                          <a:solidFill>
                            <a:schemeClr val="tx1"/>
                          </a:solidFill>
                          <a:latin typeface="Malgun Gothic" panose="020B0503020000020004" pitchFamily="34" charset="-127"/>
                          <a:ea typeface="Malgun Gothic" panose="020B0503020000020004" pitchFamily="34" charset="-127"/>
                        </a:rPr>
                        <a:t>framework </a:t>
                      </a:r>
                      <a:r>
                        <a:rPr lang="ko-KR" altLang="en-US" sz="1050" dirty="0">
                          <a:solidFill>
                            <a:schemeClr val="tx1"/>
                          </a:solidFill>
                          <a:latin typeface="Malgun Gothic" panose="020B0503020000020004" pitchFamily="34" charset="-127"/>
                          <a:ea typeface="Malgun Gothic" panose="020B0503020000020004" pitchFamily="34" charset="-127"/>
                        </a:rPr>
                        <a:t>소개 및 데모</a:t>
                      </a:r>
                      <a:endParaRPr lang="en-US" altLang="ko-KR" sz="1050" dirty="0">
                        <a:solidFill>
                          <a:schemeClr val="tx1"/>
                        </a:solidFill>
                        <a:latin typeface="Malgun Gothic" panose="020B0503020000020004" pitchFamily="34" charset="-127"/>
                        <a:ea typeface="Malgun Gothic" panose="020B0503020000020004" pitchFamily="34" charset="-127"/>
                      </a:endParaRPr>
                    </a:p>
                    <a:p>
                      <a:pPr marL="171450" indent="-171450">
                        <a:buFont typeface="Arial" panose="020B0604020202020204" pitchFamily="34" charset="0"/>
                        <a:buChar char="•"/>
                      </a:pPr>
                      <a:r>
                        <a:rPr lang="en-US" altLang="ko-KR" sz="1050" dirty="0">
                          <a:solidFill>
                            <a:schemeClr val="tx1"/>
                          </a:solidFill>
                          <a:latin typeface="Malgun Gothic" panose="020B0503020000020004" pitchFamily="34" charset="-127"/>
                          <a:ea typeface="Malgun Gothic" panose="020B0503020000020004" pitchFamily="34" charset="-127"/>
                        </a:rPr>
                        <a:t>Hands-on</a:t>
                      </a:r>
                      <a:r>
                        <a:rPr lang="ko-KR" altLang="en-US" sz="1050" dirty="0">
                          <a:solidFill>
                            <a:schemeClr val="tx1"/>
                          </a:solidFill>
                          <a:latin typeface="Malgun Gothic" panose="020B0503020000020004" pitchFamily="34" charset="-127"/>
                          <a:ea typeface="Malgun Gothic" panose="020B0503020000020004" pitchFamily="34" charset="-127"/>
                        </a:rPr>
                        <a:t>을 위한 준비 확인</a:t>
                      </a:r>
                    </a:p>
                  </a:txBody>
                  <a:tcPr anchor="ctr">
                    <a:solidFill>
                      <a:schemeClr val="bg1"/>
                    </a:solidFill>
                  </a:tcPr>
                </a:tc>
                <a:tc>
                  <a:txBody>
                    <a:bodyPr/>
                    <a:lstStyle/>
                    <a:p>
                      <a:pPr algn="ctr"/>
                      <a:r>
                        <a:rPr lang="en-US" sz="1050" dirty="0">
                          <a:solidFill>
                            <a:schemeClr val="tx1"/>
                          </a:solidFill>
                          <a:latin typeface="Malgun Gothic" panose="020B0503020000020004" pitchFamily="34" charset="-127"/>
                          <a:ea typeface="Malgun Gothic" panose="020B0503020000020004" pitchFamily="34" charset="-127"/>
                        </a:rPr>
                        <a:t>09:30~</a:t>
                      </a:r>
                      <a:r>
                        <a:rPr lang="en-US" altLang="ko-KR" sz="1050" dirty="0">
                          <a:solidFill>
                            <a:schemeClr val="tx1"/>
                          </a:solidFill>
                          <a:latin typeface="Malgun Gothic" panose="020B0503020000020004" pitchFamily="34" charset="-127"/>
                          <a:ea typeface="Malgun Gothic" panose="020B0503020000020004" pitchFamily="34" charset="-127"/>
                        </a:rPr>
                        <a:t>10</a:t>
                      </a:r>
                      <a:r>
                        <a:rPr lang="en-US" sz="1050" dirty="0">
                          <a:solidFill>
                            <a:schemeClr val="tx1"/>
                          </a:solidFill>
                          <a:latin typeface="Malgun Gothic" panose="020B0503020000020004" pitchFamily="34" charset="-127"/>
                          <a:ea typeface="Malgun Gothic" panose="020B0503020000020004" pitchFamily="34" charset="-127"/>
                        </a:rPr>
                        <a:t>:</a:t>
                      </a:r>
                      <a:r>
                        <a:rPr lang="en-US" altLang="ko-KR" sz="1050" dirty="0">
                          <a:solidFill>
                            <a:schemeClr val="tx1"/>
                          </a:solidFill>
                          <a:latin typeface="Malgun Gothic" panose="020B0503020000020004" pitchFamily="34" charset="-127"/>
                          <a:ea typeface="Malgun Gothic" panose="020B0503020000020004" pitchFamily="34" charset="-127"/>
                        </a:rPr>
                        <a:t>3</a:t>
                      </a:r>
                      <a:r>
                        <a:rPr lang="en-US" sz="1050" dirty="0">
                          <a:solidFill>
                            <a:schemeClr val="tx1"/>
                          </a:solidFill>
                          <a:latin typeface="Malgun Gothic" panose="020B0503020000020004" pitchFamily="34" charset="-127"/>
                          <a:ea typeface="Malgun Gothic" panose="020B0503020000020004" pitchFamily="34" charset="-127"/>
                        </a:rPr>
                        <a:t>0(</a:t>
                      </a:r>
                      <a:r>
                        <a:rPr lang="en-US" altLang="ko-KR" sz="1050" dirty="0">
                          <a:solidFill>
                            <a:schemeClr val="tx1"/>
                          </a:solidFill>
                          <a:latin typeface="Malgun Gothic" panose="020B0503020000020004" pitchFamily="34" charset="-127"/>
                          <a:ea typeface="Malgun Gothic" panose="020B0503020000020004" pitchFamily="34" charset="-127"/>
                        </a:rPr>
                        <a:t>6</a:t>
                      </a:r>
                      <a:r>
                        <a:rPr lang="en-US" sz="1050" dirty="0">
                          <a:solidFill>
                            <a:schemeClr val="tx1"/>
                          </a:solidFill>
                          <a:latin typeface="Malgun Gothic" panose="020B0503020000020004" pitchFamily="34" charset="-127"/>
                          <a:ea typeface="Malgun Gothic" panose="020B0503020000020004" pitchFamily="34" charset="-127"/>
                        </a:rPr>
                        <a:t>0</a:t>
                      </a:r>
                      <a:r>
                        <a:rPr lang="ko-KR" altLang="en-US" sz="1050" dirty="0">
                          <a:solidFill>
                            <a:schemeClr val="tx1"/>
                          </a:solidFill>
                          <a:latin typeface="Malgun Gothic" panose="020B0503020000020004" pitchFamily="34" charset="-127"/>
                          <a:ea typeface="Malgun Gothic" panose="020B0503020000020004" pitchFamily="34" charset="-127"/>
                        </a:rPr>
                        <a:t>분</a:t>
                      </a:r>
                      <a:r>
                        <a:rPr lang="en-US" altLang="ko-KR" sz="1050" dirty="0">
                          <a:solidFill>
                            <a:schemeClr val="tx1"/>
                          </a:solidFill>
                          <a:latin typeface="Malgun Gothic" panose="020B0503020000020004" pitchFamily="34" charset="-127"/>
                          <a:ea typeface="Malgun Gothic" panose="020B0503020000020004" pitchFamily="34" charset="-127"/>
                        </a:rPr>
                        <a:t>)</a:t>
                      </a:r>
                      <a:endParaRPr lang="en-US" sz="1050"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a:txBody>
                    <a:bodyPr/>
                    <a:lstStyle/>
                    <a:p>
                      <a:pPr algn="ctr"/>
                      <a:r>
                        <a:rPr lang="en-US" sz="1050" dirty="0">
                          <a:solidFill>
                            <a:schemeClr val="tx1"/>
                          </a:solidFill>
                          <a:latin typeface="Malgun Gothic" panose="020B0503020000020004" pitchFamily="34" charset="-127"/>
                          <a:ea typeface="Malgun Gothic" panose="020B0503020000020004" pitchFamily="34" charset="-127"/>
                        </a:rPr>
                        <a:t>PPT </a:t>
                      </a:r>
                      <a:r>
                        <a:rPr lang="ko-KR" altLang="en-US" sz="1050" dirty="0">
                          <a:solidFill>
                            <a:schemeClr val="tx1"/>
                          </a:solidFill>
                          <a:latin typeface="Malgun Gothic" panose="020B0503020000020004" pitchFamily="34" charset="-127"/>
                          <a:ea typeface="Malgun Gothic" panose="020B0503020000020004" pitchFamily="34" charset="-127"/>
                        </a:rPr>
                        <a:t>설명</a:t>
                      </a:r>
                      <a:endParaRPr lang="en-US" sz="1050" dirty="0">
                        <a:latin typeface="Malgun Gothic" panose="020B0503020000020004" pitchFamily="34" charset="-127"/>
                        <a:ea typeface="Malgun Gothic" panose="020B0503020000020004" pitchFamily="34" charset="-127"/>
                      </a:endParaRPr>
                    </a:p>
                  </a:txBody>
                  <a:tcPr anchor="ctr">
                    <a:lnB w="12700" cap="flat" cmpd="sng" algn="ctr">
                      <a:solidFill>
                        <a:schemeClr val="bg2">
                          <a:lumMod val="50000"/>
                        </a:schemeClr>
                      </a:solidFill>
                      <a:prstDash val="solid"/>
                      <a:round/>
                      <a:headEnd type="none" w="med" len="med"/>
                      <a:tailEnd type="none" w="med" len="med"/>
                    </a:lnB>
                    <a:solidFill>
                      <a:schemeClr val="bg1"/>
                    </a:solidFill>
                  </a:tcPr>
                </a:tc>
                <a:tc vMerge="1">
                  <a:txBody>
                    <a:bodyPr/>
                    <a:lstStyle/>
                    <a:p>
                      <a:pPr algn="ctr"/>
                      <a:endParaRPr lang="en-US" sz="1050" dirty="0">
                        <a:latin typeface="Malgun Gothic" panose="020B0503020000020004" pitchFamily="34" charset="-127"/>
                        <a:ea typeface="Malgun Gothic" panose="020B0503020000020004" pitchFamily="34" charset="-127"/>
                      </a:endParaRPr>
                    </a:p>
                  </a:txBody>
                  <a:tcPr anchor="ctr">
                    <a:solidFill>
                      <a:schemeClr val="bg1"/>
                    </a:solidFill>
                  </a:tcPr>
                </a:tc>
                <a:extLst>
                  <a:ext uri="{0D108BD9-81ED-4DB2-BD59-A6C34878D82A}">
                    <a16:rowId xmlns:a16="http://schemas.microsoft.com/office/drawing/2014/main" val="1038052600"/>
                  </a:ext>
                </a:extLst>
              </a:tr>
              <a:tr h="134452">
                <a:tc gridSpan="2">
                  <a:txBody>
                    <a:bodyPr/>
                    <a:lstStyle/>
                    <a:p>
                      <a:pPr algn="ctr"/>
                      <a:r>
                        <a:rPr lang="en-US" sz="1050" b="1" dirty="0">
                          <a:solidFill>
                            <a:schemeClr val="tx1"/>
                          </a:solidFill>
                          <a:latin typeface="Malgun Gothic" panose="020B0503020000020004" pitchFamily="34" charset="-127"/>
                          <a:ea typeface="Malgun Gothic" panose="020B0503020000020004" pitchFamily="34" charset="-127"/>
                        </a:rPr>
                        <a:t>Break time</a:t>
                      </a:r>
                    </a:p>
                  </a:txBody>
                  <a:tcPr anchor="ctr">
                    <a:solidFill>
                      <a:schemeClr val="bg1"/>
                    </a:solidFill>
                  </a:tcPr>
                </a:tc>
                <a:tc hMerge="1">
                  <a:txBody>
                    <a:bodyPr/>
                    <a:lstStyle/>
                    <a:p>
                      <a:pPr algn="ctr"/>
                      <a:endParaRPr lang="en-US" sz="1100" b="1"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a:txBody>
                    <a:bodyPr/>
                    <a:lstStyle/>
                    <a:p>
                      <a:pPr marL="0" algn="ctr" defTabSz="1088558" rtl="0" eaLnBrk="1" latinLnBrk="0" hangingPunct="1"/>
                      <a:r>
                        <a:rPr lang="en-US" sz="1050" kern="1200" dirty="0">
                          <a:solidFill>
                            <a:schemeClr val="tx1"/>
                          </a:solidFill>
                          <a:latin typeface="Malgun Gothic" panose="020B0503020000020004" pitchFamily="34" charset="-127"/>
                          <a:ea typeface="Malgun Gothic" panose="020B0503020000020004" pitchFamily="34" charset="-127"/>
                          <a:cs typeface="+mn-cs"/>
                        </a:rPr>
                        <a:t>10:30~</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10</a:t>
                      </a:r>
                      <a:r>
                        <a:rPr lang="en-US" sz="1050" kern="1200" dirty="0">
                          <a:solidFill>
                            <a:schemeClr val="tx1"/>
                          </a:solidFill>
                          <a:latin typeface="Malgun Gothic" panose="020B0503020000020004" pitchFamily="34" charset="-127"/>
                          <a:ea typeface="Malgun Gothic" panose="020B0503020000020004" pitchFamily="34" charset="-127"/>
                          <a:cs typeface="+mn-cs"/>
                        </a:rPr>
                        <a:t>:</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50(20</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분</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a:t>
                      </a:r>
                      <a:endParaRPr lang="en-US" sz="1050" kern="1200" dirty="0">
                        <a:solidFill>
                          <a:schemeClr val="tx1"/>
                        </a:solidFill>
                        <a:latin typeface="Malgun Gothic" panose="020B0503020000020004" pitchFamily="34" charset="-127"/>
                        <a:ea typeface="Malgun Gothic" panose="020B0503020000020004" pitchFamily="34" charset="-127"/>
                        <a:cs typeface="+mn-cs"/>
                      </a:endParaRPr>
                    </a:p>
                  </a:txBody>
                  <a:tcPr anchor="ctr">
                    <a:lnR w="12700" cap="flat" cmpd="sng" algn="ctr">
                      <a:solidFill>
                        <a:schemeClr val="bg2">
                          <a:lumMod val="50000"/>
                        </a:schemeClr>
                      </a:solidFill>
                      <a:prstDash val="solid"/>
                      <a:round/>
                      <a:headEnd type="none" w="med" len="med"/>
                      <a:tailEnd type="none" w="med" len="med"/>
                    </a:lnR>
                    <a:solidFill>
                      <a:schemeClr val="bg1"/>
                    </a:solidFill>
                  </a:tcPr>
                </a:tc>
                <a:tc>
                  <a:txBody>
                    <a:bodyPr/>
                    <a:lstStyle/>
                    <a:p>
                      <a:endParaRPr lang="en-US" sz="1050" dirty="0">
                        <a:latin typeface="Malgun Gothic" panose="020B0503020000020004" pitchFamily="34" charset="-127"/>
                        <a:ea typeface="Malgun Gothic" panose="020B0503020000020004" pitchFamily="34" charset="-127"/>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vMerge="1">
                  <a:txBody>
                    <a:bodyPr/>
                    <a:lstStyle/>
                    <a:p>
                      <a:endParaRPr lang="en-US" sz="1000" dirty="0">
                        <a:latin typeface="Malgun Gothic" panose="020B0503020000020004" pitchFamily="34" charset="-127"/>
                        <a:ea typeface="Malgun Gothic" panose="020B0503020000020004" pitchFamily="34" charset="-127"/>
                      </a:endParaRPr>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373348847"/>
                  </a:ext>
                </a:extLst>
              </a:tr>
              <a:tr h="511700">
                <a:tc>
                  <a:txBody>
                    <a:bodyPr/>
                    <a:lstStyle/>
                    <a:p>
                      <a:pPr marL="0" marR="0" lvl="0" indent="0" algn="l" defTabSz="1088558" rtl="0" eaLnBrk="1" fontAlgn="auto" latinLnBrk="0" hangingPunct="1">
                        <a:lnSpc>
                          <a:spcPct val="100000"/>
                        </a:lnSpc>
                        <a:spcBef>
                          <a:spcPts val="0"/>
                        </a:spcBef>
                        <a:spcAft>
                          <a:spcPts val="0"/>
                        </a:spcAft>
                        <a:buClrTx/>
                        <a:buSzTx/>
                        <a:buFontTx/>
                        <a:buNone/>
                        <a:tabLst/>
                        <a:defRPr/>
                      </a:pPr>
                      <a:r>
                        <a:rPr lang="en-US" altLang="ko-KR" sz="1050" b="0" dirty="0">
                          <a:solidFill>
                            <a:schemeClr val="tx1"/>
                          </a:solidFill>
                          <a:latin typeface="Malgun Gothic" panose="020B0503020000020004" pitchFamily="34" charset="-127"/>
                          <a:ea typeface="Malgun Gothic" panose="020B0503020000020004" pitchFamily="34" charset="-127"/>
                        </a:rPr>
                        <a:t>3. Hands-on</a:t>
                      </a:r>
                    </a:p>
                  </a:txBody>
                  <a:tcPr anchor="ctr">
                    <a:solidFill>
                      <a:schemeClr val="bg1"/>
                    </a:solidFill>
                  </a:tcPr>
                </a:tc>
                <a:tc>
                  <a:txBody>
                    <a:bodyPr/>
                    <a:lstStyle/>
                    <a:p>
                      <a:pPr marL="171450" indent="-171450">
                        <a:buFont typeface="Arial" panose="020B0604020202020204" pitchFamily="34" charset="0"/>
                        <a:buChar char="•"/>
                      </a:pPr>
                      <a:r>
                        <a:rPr lang="ko-KR" altLang="en-US" sz="1050" kern="1200" dirty="0">
                          <a:solidFill>
                            <a:schemeClr val="tx1"/>
                          </a:solidFill>
                          <a:latin typeface="Malgun Gothic" panose="020B0503020000020004" pitchFamily="34" charset="-127"/>
                          <a:ea typeface="Malgun Gothic" panose="020B0503020000020004" pitchFamily="34" charset="-127"/>
                          <a:cs typeface="+mn-cs"/>
                        </a:rPr>
                        <a:t>서비스 </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Provider</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 로서의 </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CAP </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기능</a:t>
                      </a:r>
                      <a:endParaRPr lang="en-US" altLang="ko-KR" sz="1050" kern="1200" dirty="0">
                        <a:solidFill>
                          <a:schemeClr val="tx1"/>
                        </a:solidFill>
                        <a:latin typeface="Malgun Gothic" panose="020B0503020000020004" pitchFamily="34" charset="-127"/>
                        <a:ea typeface="Malgun Gothic" panose="020B0503020000020004" pitchFamily="34" charset="-127"/>
                        <a:cs typeface="+mn-cs"/>
                      </a:endParaRPr>
                    </a:p>
                    <a:p>
                      <a:pPr marL="171450" indent="-171450">
                        <a:buFont typeface="Arial" panose="020B0604020202020204" pitchFamily="34" charset="0"/>
                        <a:buChar char="•"/>
                      </a:pPr>
                      <a:r>
                        <a:rPr lang="en-US" altLang="ko-KR" sz="1050" kern="1200" dirty="0">
                          <a:solidFill>
                            <a:schemeClr val="tx1"/>
                          </a:solidFill>
                          <a:latin typeface="Malgun Gothic" panose="020B0503020000020004" pitchFamily="34" charset="-127"/>
                          <a:ea typeface="Malgun Gothic" panose="020B0503020000020004" pitchFamily="34" charset="-127"/>
                          <a:cs typeface="+mn-cs"/>
                        </a:rPr>
                        <a:t>Business Logic to UI</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까지 </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Full-stack </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개발</a:t>
                      </a:r>
                      <a:endParaRPr lang="en-US" altLang="ko-KR" sz="1050" kern="1200" dirty="0">
                        <a:solidFill>
                          <a:schemeClr val="tx1"/>
                        </a:solidFill>
                        <a:latin typeface="Malgun Gothic" panose="020B0503020000020004" pitchFamily="34" charset="-127"/>
                        <a:ea typeface="Malgun Gothic" panose="020B0503020000020004" pitchFamily="34" charset="-127"/>
                        <a:cs typeface="+mn-cs"/>
                      </a:endParaRPr>
                    </a:p>
                  </a:txBody>
                  <a:tcPr anchor="ctr">
                    <a:solidFill>
                      <a:schemeClr val="bg1"/>
                    </a:solidFill>
                  </a:tcPr>
                </a:tc>
                <a:tc>
                  <a:txBody>
                    <a:bodyPr/>
                    <a:lstStyle/>
                    <a:p>
                      <a:pPr algn="ctr"/>
                      <a:r>
                        <a:rPr lang="en-US" altLang="ko-KR" sz="1050" dirty="0">
                          <a:solidFill>
                            <a:schemeClr val="tx1"/>
                          </a:solidFill>
                          <a:latin typeface="Malgun Gothic" panose="020B0503020000020004" pitchFamily="34" charset="-127"/>
                          <a:ea typeface="Malgun Gothic" panose="020B0503020000020004" pitchFamily="34" charset="-127"/>
                        </a:rPr>
                        <a:t>10</a:t>
                      </a:r>
                      <a:r>
                        <a:rPr lang="en-US" sz="1050" dirty="0">
                          <a:solidFill>
                            <a:schemeClr val="tx1"/>
                          </a:solidFill>
                          <a:latin typeface="Malgun Gothic" panose="020B0503020000020004" pitchFamily="34" charset="-127"/>
                          <a:ea typeface="Malgun Gothic" panose="020B0503020000020004" pitchFamily="34" charset="-127"/>
                        </a:rPr>
                        <a:t>:</a:t>
                      </a:r>
                      <a:r>
                        <a:rPr lang="en-US" altLang="ko-KR" sz="1050" dirty="0">
                          <a:solidFill>
                            <a:schemeClr val="tx1"/>
                          </a:solidFill>
                          <a:latin typeface="Malgun Gothic" panose="020B0503020000020004" pitchFamily="34" charset="-127"/>
                          <a:ea typeface="Malgun Gothic" panose="020B0503020000020004" pitchFamily="34" charset="-127"/>
                        </a:rPr>
                        <a:t>5</a:t>
                      </a:r>
                      <a:r>
                        <a:rPr lang="en-US" sz="1050" dirty="0">
                          <a:solidFill>
                            <a:schemeClr val="tx1"/>
                          </a:solidFill>
                          <a:latin typeface="Malgun Gothic" panose="020B0503020000020004" pitchFamily="34" charset="-127"/>
                          <a:ea typeface="Malgun Gothic" panose="020B0503020000020004" pitchFamily="34" charset="-127"/>
                        </a:rPr>
                        <a:t>0~</a:t>
                      </a:r>
                      <a:r>
                        <a:rPr lang="en-US" altLang="ko-KR" sz="1050" dirty="0">
                          <a:solidFill>
                            <a:schemeClr val="tx1"/>
                          </a:solidFill>
                          <a:latin typeface="Malgun Gothic" panose="020B0503020000020004" pitchFamily="34" charset="-127"/>
                          <a:ea typeface="Malgun Gothic" panose="020B0503020000020004" pitchFamily="34" charset="-127"/>
                        </a:rPr>
                        <a:t>12</a:t>
                      </a:r>
                      <a:r>
                        <a:rPr lang="en-US" sz="1050" dirty="0">
                          <a:solidFill>
                            <a:schemeClr val="tx1"/>
                          </a:solidFill>
                          <a:latin typeface="Malgun Gothic" panose="020B0503020000020004" pitchFamily="34" charset="-127"/>
                          <a:ea typeface="Malgun Gothic" panose="020B0503020000020004" pitchFamily="34" charset="-127"/>
                        </a:rPr>
                        <a:t>:</a:t>
                      </a:r>
                      <a:r>
                        <a:rPr lang="en-US" altLang="ko-KR" sz="1050" dirty="0">
                          <a:solidFill>
                            <a:schemeClr val="tx1"/>
                          </a:solidFill>
                          <a:latin typeface="Malgun Gothic" panose="020B0503020000020004" pitchFamily="34" charset="-127"/>
                          <a:ea typeface="Malgun Gothic" panose="020B0503020000020004" pitchFamily="34" charset="-127"/>
                        </a:rPr>
                        <a:t>0</a:t>
                      </a:r>
                      <a:r>
                        <a:rPr lang="en-US" sz="1050" dirty="0">
                          <a:solidFill>
                            <a:schemeClr val="tx1"/>
                          </a:solidFill>
                          <a:latin typeface="Malgun Gothic" panose="020B0503020000020004" pitchFamily="34" charset="-127"/>
                          <a:ea typeface="Malgun Gothic" panose="020B0503020000020004" pitchFamily="34" charset="-127"/>
                        </a:rPr>
                        <a:t>0(</a:t>
                      </a:r>
                      <a:r>
                        <a:rPr lang="en-US" altLang="ko-KR" sz="1050" dirty="0">
                          <a:solidFill>
                            <a:schemeClr val="tx1"/>
                          </a:solidFill>
                          <a:latin typeface="Malgun Gothic" panose="020B0503020000020004" pitchFamily="34" charset="-127"/>
                          <a:ea typeface="Malgun Gothic" panose="020B0503020000020004" pitchFamily="34" charset="-127"/>
                        </a:rPr>
                        <a:t>7</a:t>
                      </a:r>
                      <a:r>
                        <a:rPr lang="en-US" sz="1050" dirty="0">
                          <a:solidFill>
                            <a:schemeClr val="tx1"/>
                          </a:solidFill>
                          <a:latin typeface="Malgun Gothic" panose="020B0503020000020004" pitchFamily="34" charset="-127"/>
                          <a:ea typeface="Malgun Gothic" panose="020B0503020000020004" pitchFamily="34" charset="-127"/>
                        </a:rPr>
                        <a:t>0</a:t>
                      </a:r>
                      <a:r>
                        <a:rPr lang="ko-KR" altLang="en-US" sz="1050" dirty="0">
                          <a:solidFill>
                            <a:schemeClr val="tx1"/>
                          </a:solidFill>
                          <a:latin typeface="Malgun Gothic" panose="020B0503020000020004" pitchFamily="34" charset="-127"/>
                          <a:ea typeface="Malgun Gothic" panose="020B0503020000020004" pitchFamily="34" charset="-127"/>
                        </a:rPr>
                        <a:t>분</a:t>
                      </a:r>
                      <a:r>
                        <a:rPr lang="en-US" altLang="ko-KR" sz="1050" dirty="0">
                          <a:solidFill>
                            <a:schemeClr val="tx1"/>
                          </a:solidFill>
                          <a:latin typeface="Malgun Gothic" panose="020B0503020000020004" pitchFamily="34" charset="-127"/>
                          <a:ea typeface="Malgun Gothic" panose="020B0503020000020004" pitchFamily="34" charset="-127"/>
                        </a:rPr>
                        <a:t>)</a:t>
                      </a:r>
                      <a:endParaRPr lang="en-US" sz="1050" dirty="0">
                        <a:solidFill>
                          <a:schemeClr val="tx1"/>
                        </a:solidFill>
                        <a:latin typeface="Malgun Gothic" panose="020B0503020000020004" pitchFamily="34" charset="-127"/>
                        <a:ea typeface="Malgun Gothic" panose="020B0503020000020004" pitchFamily="34" charset="-127"/>
                      </a:endParaRPr>
                    </a:p>
                  </a:txBody>
                  <a:tcPr anchor="ctr">
                    <a:lnR w="12700" cap="flat" cmpd="sng" algn="ctr">
                      <a:solidFill>
                        <a:schemeClr val="bg2">
                          <a:lumMod val="50000"/>
                        </a:schemeClr>
                      </a:solidFill>
                      <a:prstDash val="solid"/>
                      <a:round/>
                      <a:headEnd type="none" w="med" len="med"/>
                      <a:tailEnd type="none" w="med" len="med"/>
                    </a:lnR>
                    <a:solidFill>
                      <a:schemeClr val="bg1"/>
                    </a:solidFill>
                  </a:tcPr>
                </a:tc>
                <a:tc>
                  <a:txBody>
                    <a:bodyPr/>
                    <a:lstStyle/>
                    <a:p>
                      <a:pPr marL="0" indent="0" algn="ctr">
                        <a:buFont typeface="Arial" panose="020B0604020202020204" pitchFamily="34" charset="0"/>
                        <a:buNone/>
                      </a:pPr>
                      <a:r>
                        <a:rPr lang="en-US" sz="1050" dirty="0">
                          <a:solidFill>
                            <a:schemeClr val="tx1"/>
                          </a:solidFill>
                          <a:latin typeface="Malgun Gothic" panose="020B0503020000020004" pitchFamily="34" charset="-127"/>
                          <a:ea typeface="Malgun Gothic" panose="020B0503020000020004" pitchFamily="34" charset="-127"/>
                        </a:rPr>
                        <a:t>PPT </a:t>
                      </a:r>
                      <a:r>
                        <a:rPr lang="ko-KR" altLang="en-US" sz="1050" dirty="0">
                          <a:solidFill>
                            <a:schemeClr val="tx1"/>
                          </a:solidFill>
                          <a:latin typeface="Malgun Gothic" panose="020B0503020000020004" pitchFamily="34" charset="-127"/>
                          <a:ea typeface="Malgun Gothic" panose="020B0503020000020004" pitchFamily="34" charset="-127"/>
                        </a:rPr>
                        <a:t>설명</a:t>
                      </a:r>
                      <a:r>
                        <a:rPr lang="en-US" sz="1050" dirty="0">
                          <a:solidFill>
                            <a:schemeClr val="tx1"/>
                          </a:solidFill>
                          <a:latin typeface="Malgun Gothic" panose="020B0503020000020004" pitchFamily="34" charset="-127"/>
                          <a:ea typeface="Malgun Gothic" panose="020B0503020000020004" pitchFamily="34" charset="-127"/>
                        </a:rPr>
                        <a:t>, </a:t>
                      </a:r>
                    </a:p>
                    <a:p>
                      <a:pPr marL="0" indent="0" algn="ctr">
                        <a:buFont typeface="Arial" panose="020B0604020202020204" pitchFamily="34" charset="0"/>
                        <a:buNone/>
                      </a:pPr>
                      <a:r>
                        <a:rPr lang="en-US" altLang="ko-KR" sz="1050" dirty="0">
                          <a:solidFill>
                            <a:schemeClr val="tx1"/>
                          </a:solidFill>
                          <a:latin typeface="Malgun Gothic" panose="020B0503020000020004" pitchFamily="34" charset="-127"/>
                          <a:ea typeface="Malgun Gothic" panose="020B0503020000020004" pitchFamily="34" charset="-127"/>
                        </a:rPr>
                        <a:t>Demo &amp; Hands-0n</a:t>
                      </a:r>
                      <a:endParaRPr lang="en-US" sz="1050" dirty="0">
                        <a:solidFill>
                          <a:schemeClr val="tx1"/>
                        </a:solidFill>
                        <a:latin typeface="Malgun Gothic" panose="020B0503020000020004" pitchFamily="34" charset="-127"/>
                        <a:ea typeface="Malgun Gothic" panose="020B0503020000020004" pitchFamily="34" charset="-127"/>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vMerge="1">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dirty="0">
                        <a:latin typeface="Malgun Gothic" panose="020B0503020000020004" pitchFamily="34" charset="-127"/>
                        <a:ea typeface="Malgun Gothic" panose="020B0503020000020004" pitchFamily="34" charset="-127"/>
                      </a:endParaRPr>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45131804"/>
                  </a:ext>
                </a:extLst>
              </a:tr>
              <a:tr h="195800">
                <a:tc gridSpan="2">
                  <a:txBody>
                    <a:bodyPr/>
                    <a:lstStyle/>
                    <a:p>
                      <a:pPr algn="ctr"/>
                      <a:r>
                        <a:rPr lang="en-US" altLang="ko-KR" sz="1050" b="1" dirty="0">
                          <a:solidFill>
                            <a:schemeClr val="tx1"/>
                          </a:solidFill>
                          <a:latin typeface="Malgun Gothic" panose="020B0503020000020004" pitchFamily="34" charset="-127"/>
                          <a:ea typeface="Malgun Gothic" panose="020B0503020000020004" pitchFamily="34" charset="-127"/>
                        </a:rPr>
                        <a:t>Lunch</a:t>
                      </a:r>
                      <a:endParaRPr lang="en-US" sz="1050" b="1"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hMerge="1">
                  <a:txBody>
                    <a:bodyPr/>
                    <a:lstStyle/>
                    <a:p>
                      <a:pPr algn="ctr"/>
                      <a:endParaRPr lang="en-US" sz="1100" b="1"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a:txBody>
                    <a:bodyPr/>
                    <a:lstStyle/>
                    <a:p>
                      <a:pPr marL="0" algn="ctr" defTabSz="1088558" rtl="0" eaLnBrk="1" latinLnBrk="0" hangingPunct="1"/>
                      <a:r>
                        <a:rPr lang="en-US" sz="1050" kern="1200" dirty="0">
                          <a:solidFill>
                            <a:schemeClr val="tx1"/>
                          </a:solidFill>
                          <a:latin typeface="Malgun Gothic" panose="020B0503020000020004" pitchFamily="34" charset="-127"/>
                          <a:ea typeface="Malgun Gothic" panose="020B0503020000020004" pitchFamily="34" charset="-127"/>
                          <a:cs typeface="+mn-cs"/>
                        </a:rPr>
                        <a:t>1</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2</a:t>
                      </a:r>
                      <a:r>
                        <a:rPr lang="en-US" sz="1050" kern="1200" dirty="0">
                          <a:solidFill>
                            <a:schemeClr val="tx1"/>
                          </a:solidFill>
                          <a:latin typeface="Malgun Gothic" panose="020B0503020000020004" pitchFamily="34" charset="-127"/>
                          <a:ea typeface="Malgun Gothic" panose="020B0503020000020004" pitchFamily="34" charset="-127"/>
                          <a:cs typeface="+mn-cs"/>
                        </a:rPr>
                        <a:t>:</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0</a:t>
                      </a:r>
                      <a:r>
                        <a:rPr lang="en-US" sz="1050" kern="1200" dirty="0">
                          <a:solidFill>
                            <a:schemeClr val="tx1"/>
                          </a:solidFill>
                          <a:latin typeface="Malgun Gothic" panose="020B0503020000020004" pitchFamily="34" charset="-127"/>
                          <a:ea typeface="Malgun Gothic" panose="020B0503020000020004" pitchFamily="34" charset="-127"/>
                          <a:cs typeface="+mn-cs"/>
                        </a:rPr>
                        <a:t>0~</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13</a:t>
                      </a:r>
                      <a:r>
                        <a:rPr lang="en-US" sz="1050" kern="1200" dirty="0">
                          <a:solidFill>
                            <a:schemeClr val="tx1"/>
                          </a:solidFill>
                          <a:latin typeface="Malgun Gothic" panose="020B0503020000020004" pitchFamily="34" charset="-127"/>
                          <a:ea typeface="Malgun Gothic" panose="020B0503020000020004" pitchFamily="34" charset="-127"/>
                          <a:cs typeface="+mn-cs"/>
                        </a:rPr>
                        <a:t>:</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20(80</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분</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a:t>
                      </a:r>
                      <a:endParaRPr lang="en-US" sz="1050" kern="1200" dirty="0">
                        <a:solidFill>
                          <a:schemeClr val="tx1"/>
                        </a:solidFill>
                        <a:latin typeface="Malgun Gothic" panose="020B0503020000020004" pitchFamily="34" charset="-127"/>
                        <a:ea typeface="Malgun Gothic" panose="020B0503020000020004" pitchFamily="34" charset="-127"/>
                        <a:cs typeface="+mn-cs"/>
                      </a:endParaRPr>
                    </a:p>
                  </a:txBody>
                  <a:tcPr anchor="ctr">
                    <a:lnR w="12700" cap="flat" cmpd="sng" algn="ctr">
                      <a:solidFill>
                        <a:schemeClr val="bg2">
                          <a:lumMod val="50000"/>
                        </a:schemeClr>
                      </a:solidFill>
                      <a:prstDash val="solid"/>
                      <a:round/>
                      <a:headEnd type="none" w="med" len="med"/>
                      <a:tailEnd type="none" w="med" len="med"/>
                    </a:lnR>
                    <a:solidFill>
                      <a:schemeClr val="bg1"/>
                    </a:solidFill>
                  </a:tcPr>
                </a:tc>
                <a:tc>
                  <a:txBody>
                    <a:bodyPr/>
                    <a:lstStyle/>
                    <a:p>
                      <a:endParaRPr lang="en-US" sz="1050" dirty="0">
                        <a:latin typeface="Malgun Gothic" panose="020B0503020000020004" pitchFamily="34" charset="-127"/>
                        <a:ea typeface="Malgun Gothic" panose="020B0503020000020004" pitchFamily="34" charset="-127"/>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vMerge="1">
                  <a:txBody>
                    <a:bodyPr/>
                    <a:lstStyle/>
                    <a:p>
                      <a:endParaRPr lang="en-US" sz="1000" dirty="0">
                        <a:latin typeface="Malgun Gothic" panose="020B0503020000020004" pitchFamily="34" charset="-127"/>
                        <a:ea typeface="Malgun Gothic" panose="020B0503020000020004" pitchFamily="34" charset="-127"/>
                      </a:endParaRPr>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1836562665"/>
                  </a:ext>
                </a:extLst>
              </a:tr>
              <a:tr h="514999">
                <a:tc>
                  <a:txBody>
                    <a:bodyPr/>
                    <a:lstStyle/>
                    <a:p>
                      <a:pPr algn="l"/>
                      <a:r>
                        <a:rPr lang="en-US" altLang="ko-KR" sz="1050" dirty="0">
                          <a:solidFill>
                            <a:schemeClr val="tx1"/>
                          </a:solidFill>
                          <a:latin typeface="Malgun Gothic" panose="020B0503020000020004" pitchFamily="34" charset="-127"/>
                          <a:ea typeface="Malgun Gothic" panose="020B0503020000020004" pitchFamily="34" charset="-127"/>
                        </a:rPr>
                        <a:t>4. </a:t>
                      </a:r>
                      <a:r>
                        <a:rPr lang="en-US" altLang="ko-KR" sz="1050" b="0" dirty="0">
                          <a:solidFill>
                            <a:schemeClr val="tx1"/>
                          </a:solidFill>
                          <a:latin typeface="Malgun Gothic" panose="020B0503020000020004" pitchFamily="34" charset="-127"/>
                          <a:ea typeface="Malgun Gothic" panose="020B0503020000020004" pitchFamily="34" charset="-127"/>
                        </a:rPr>
                        <a:t>Hands-on</a:t>
                      </a:r>
                      <a:endParaRPr lang="en-US" sz="1050"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a:txBody>
                    <a:bodyPr/>
                    <a:lstStyle/>
                    <a:p>
                      <a:pPr marL="171450" indent="-171450">
                        <a:buFont typeface="Arial" panose="020B0604020202020204" pitchFamily="34" charset="0"/>
                        <a:buChar char="•"/>
                      </a:pPr>
                      <a:r>
                        <a:rPr lang="ko-KR" altLang="en-US" sz="1050" kern="1200" dirty="0">
                          <a:solidFill>
                            <a:schemeClr val="tx1"/>
                          </a:solidFill>
                          <a:latin typeface="Malgun Gothic" panose="020B0503020000020004" pitchFamily="34" charset="-127"/>
                          <a:ea typeface="Malgun Gothic" panose="020B0503020000020004" pitchFamily="34" charset="-127"/>
                          <a:cs typeface="+mn-cs"/>
                        </a:rPr>
                        <a:t>서비스 </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Consumer</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로서의 </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CAP</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 기능</a:t>
                      </a:r>
                      <a:endParaRPr lang="en-US" altLang="ko-KR" sz="1050" kern="1200" dirty="0">
                        <a:solidFill>
                          <a:schemeClr val="tx1"/>
                        </a:solidFill>
                        <a:latin typeface="Malgun Gothic" panose="020B0503020000020004" pitchFamily="34" charset="-127"/>
                        <a:ea typeface="Malgun Gothic" panose="020B0503020000020004" pitchFamily="34" charset="-127"/>
                        <a:cs typeface="+mn-cs"/>
                      </a:endParaRPr>
                    </a:p>
                    <a:p>
                      <a:pPr marL="171450" indent="-171450">
                        <a:buFont typeface="Arial" panose="020B0604020202020204" pitchFamily="34" charset="0"/>
                        <a:buChar char="•"/>
                      </a:pPr>
                      <a:r>
                        <a:rPr lang="en-US" altLang="ko-KR" sz="1050" kern="1200" dirty="0">
                          <a:solidFill>
                            <a:schemeClr val="tx1"/>
                          </a:solidFill>
                          <a:latin typeface="Malgun Gothic" panose="020B0503020000020004" pitchFamily="34" charset="-127"/>
                          <a:ea typeface="Malgun Gothic" panose="020B0503020000020004" pitchFamily="34" charset="-127"/>
                          <a:cs typeface="+mn-cs"/>
                        </a:rPr>
                        <a:t>S/4HANA Public Cloud </a:t>
                      </a:r>
                      <a:r>
                        <a:rPr lang="ko-KR" altLang="en-US" sz="1050" kern="1200" dirty="0" err="1">
                          <a:solidFill>
                            <a:schemeClr val="tx1"/>
                          </a:solidFill>
                          <a:latin typeface="Malgun Gothic" panose="020B0503020000020004" pitchFamily="34" charset="-127"/>
                          <a:ea typeface="Malgun Gothic" panose="020B0503020000020004" pitchFamily="34" charset="-127"/>
                          <a:cs typeface="+mn-cs"/>
                        </a:rPr>
                        <a:t>와의</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 </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Mesh-up </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개발</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 </a:t>
                      </a:r>
                      <a:r>
                        <a:rPr lang="en-US" altLang="ko-KR" sz="1050" kern="1200" dirty="0">
                          <a:solidFill>
                            <a:schemeClr val="tx1"/>
                          </a:solidFill>
                          <a:latin typeface="Malgun Gothic" panose="020B0503020000020004" pitchFamily="34" charset="-127"/>
                          <a:ea typeface="Malgun Gothic" panose="020B0503020000020004" pitchFamily="34" charset="-127"/>
                          <a:cs typeface="+mn-cs"/>
                          <a:sym typeface="Wingdings" pitchFamily="2" charset="2"/>
                        </a:rPr>
                        <a:t> </a:t>
                      </a:r>
                      <a:r>
                        <a:rPr lang="ko-KR" altLang="en-US" sz="1050" kern="1200" dirty="0">
                          <a:solidFill>
                            <a:schemeClr val="tx1"/>
                          </a:solidFill>
                          <a:latin typeface="Malgun Gothic" panose="020B0503020000020004" pitchFamily="34" charset="-127"/>
                          <a:ea typeface="Malgun Gothic" panose="020B0503020000020004" pitchFamily="34" charset="-127"/>
                          <a:cs typeface="+mn-cs"/>
                          <a:sym typeface="Wingdings" pitchFamily="2" charset="2"/>
                        </a:rPr>
                        <a:t>외부 </a:t>
                      </a:r>
                      <a:r>
                        <a:rPr lang="en-US" altLang="ko-KR" sz="1050" kern="1200" dirty="0">
                          <a:solidFill>
                            <a:schemeClr val="tx1"/>
                          </a:solidFill>
                          <a:latin typeface="Malgun Gothic" panose="020B0503020000020004" pitchFamily="34" charset="-127"/>
                          <a:ea typeface="Malgun Gothic" panose="020B0503020000020004" pitchFamily="34" charset="-127"/>
                          <a:cs typeface="+mn-cs"/>
                          <a:sym typeface="Wingdings" pitchFamily="2" charset="2"/>
                        </a:rPr>
                        <a:t>external </a:t>
                      </a:r>
                      <a:r>
                        <a:rPr lang="ko-KR" altLang="en-US" sz="1050" kern="1200" dirty="0">
                          <a:solidFill>
                            <a:schemeClr val="tx1"/>
                          </a:solidFill>
                          <a:latin typeface="Malgun Gothic" panose="020B0503020000020004" pitchFamily="34" charset="-127"/>
                          <a:ea typeface="Malgun Gothic" panose="020B0503020000020004" pitchFamily="34" charset="-127"/>
                          <a:cs typeface="+mn-cs"/>
                          <a:sym typeface="Wingdings" pitchFamily="2" charset="2"/>
                        </a:rPr>
                        <a:t>서비스로 대체</a:t>
                      </a:r>
                      <a:r>
                        <a:rPr lang="en-US" altLang="ko-KR" sz="1050" kern="1200" dirty="0">
                          <a:solidFill>
                            <a:schemeClr val="tx1"/>
                          </a:solidFill>
                          <a:latin typeface="Malgun Gothic" panose="020B0503020000020004" pitchFamily="34" charset="-127"/>
                          <a:ea typeface="Malgun Gothic" panose="020B0503020000020004" pitchFamily="34" charset="-127"/>
                          <a:cs typeface="+mn-cs"/>
                          <a:sym typeface="Wingdings" pitchFamily="2" charset="2"/>
                        </a:rPr>
                        <a:t>.</a:t>
                      </a:r>
                      <a:r>
                        <a:rPr lang="ko-KR" altLang="en-US" sz="1050" kern="1200" dirty="0">
                          <a:solidFill>
                            <a:schemeClr val="tx1"/>
                          </a:solidFill>
                          <a:latin typeface="Malgun Gothic" panose="020B0503020000020004" pitchFamily="34" charset="-127"/>
                          <a:ea typeface="Malgun Gothic" panose="020B0503020000020004" pitchFamily="34" charset="-127"/>
                          <a:cs typeface="+mn-cs"/>
                          <a:sym typeface="Wingdings" pitchFamily="2" charset="2"/>
                        </a:rPr>
                        <a:t> 개발 및 작동 원리는 유사</a:t>
                      </a:r>
                      <a:r>
                        <a:rPr lang="en-US" altLang="ko-KR" sz="1050" kern="1200" dirty="0">
                          <a:solidFill>
                            <a:schemeClr val="tx1"/>
                          </a:solidFill>
                          <a:latin typeface="Malgun Gothic" panose="020B0503020000020004" pitchFamily="34" charset="-127"/>
                          <a:ea typeface="Malgun Gothic" panose="020B0503020000020004" pitchFamily="34" charset="-127"/>
                          <a:cs typeface="+mn-cs"/>
                          <a:sym typeface="Wingdings" pitchFamily="2" charset="2"/>
                        </a:rPr>
                        <a:t>.</a:t>
                      </a:r>
                      <a:endParaRPr lang="en-US" altLang="ko-KR" sz="1050" kern="1200" dirty="0">
                        <a:solidFill>
                          <a:schemeClr val="tx1"/>
                        </a:solidFill>
                        <a:latin typeface="Malgun Gothic" panose="020B0503020000020004" pitchFamily="34" charset="-127"/>
                        <a:ea typeface="Malgun Gothic" panose="020B0503020000020004" pitchFamily="34" charset="-127"/>
                        <a:cs typeface="+mn-cs"/>
                      </a:endParaRPr>
                    </a:p>
                  </a:txBody>
                  <a:tcPr marL="121892" marR="121892" marT="71964" marB="71964" anchor="c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Malgun Gothic" panose="020B0503020000020004" pitchFamily="34" charset="-127"/>
                          <a:ea typeface="Malgun Gothic" panose="020B0503020000020004" pitchFamily="34" charset="-127"/>
                        </a:rPr>
                        <a:t>1</a:t>
                      </a:r>
                      <a:r>
                        <a:rPr lang="en-US" altLang="ko-KR" sz="1050" dirty="0">
                          <a:solidFill>
                            <a:schemeClr val="tx1"/>
                          </a:solidFill>
                          <a:latin typeface="Malgun Gothic" panose="020B0503020000020004" pitchFamily="34" charset="-127"/>
                          <a:ea typeface="Malgun Gothic" panose="020B0503020000020004" pitchFamily="34" charset="-127"/>
                        </a:rPr>
                        <a:t>3</a:t>
                      </a:r>
                      <a:r>
                        <a:rPr lang="en-US" sz="1050" dirty="0">
                          <a:solidFill>
                            <a:schemeClr val="tx1"/>
                          </a:solidFill>
                          <a:latin typeface="Malgun Gothic" panose="020B0503020000020004" pitchFamily="34" charset="-127"/>
                          <a:ea typeface="Malgun Gothic" panose="020B0503020000020004" pitchFamily="34" charset="-127"/>
                        </a:rPr>
                        <a:t>:</a:t>
                      </a:r>
                      <a:r>
                        <a:rPr lang="en-US" altLang="ko-KR" sz="1050" dirty="0">
                          <a:solidFill>
                            <a:schemeClr val="tx1"/>
                          </a:solidFill>
                          <a:latin typeface="Malgun Gothic" panose="020B0503020000020004" pitchFamily="34" charset="-127"/>
                          <a:ea typeface="Malgun Gothic" panose="020B0503020000020004" pitchFamily="34" charset="-127"/>
                        </a:rPr>
                        <a:t>20</a:t>
                      </a:r>
                      <a:r>
                        <a:rPr lang="en-US" sz="1050" dirty="0">
                          <a:solidFill>
                            <a:schemeClr val="tx1"/>
                          </a:solidFill>
                          <a:latin typeface="Malgun Gothic" panose="020B0503020000020004" pitchFamily="34" charset="-127"/>
                          <a:ea typeface="Malgun Gothic" panose="020B0503020000020004" pitchFamily="34" charset="-127"/>
                        </a:rPr>
                        <a:t>~1</a:t>
                      </a:r>
                      <a:r>
                        <a:rPr lang="en-US" altLang="ko-KR" sz="1050" dirty="0">
                          <a:solidFill>
                            <a:schemeClr val="tx1"/>
                          </a:solidFill>
                          <a:latin typeface="Malgun Gothic" panose="020B0503020000020004" pitchFamily="34" charset="-127"/>
                          <a:ea typeface="Malgun Gothic" panose="020B0503020000020004" pitchFamily="34" charset="-127"/>
                        </a:rPr>
                        <a:t>5</a:t>
                      </a:r>
                      <a:r>
                        <a:rPr lang="en-US" sz="1050" dirty="0">
                          <a:solidFill>
                            <a:schemeClr val="tx1"/>
                          </a:solidFill>
                          <a:latin typeface="Malgun Gothic" panose="020B0503020000020004" pitchFamily="34" charset="-127"/>
                          <a:ea typeface="Malgun Gothic" panose="020B0503020000020004" pitchFamily="34" charset="-127"/>
                        </a:rPr>
                        <a:t>:</a:t>
                      </a:r>
                      <a:r>
                        <a:rPr lang="en-US" altLang="ko-KR" sz="1050" dirty="0">
                          <a:solidFill>
                            <a:schemeClr val="tx1"/>
                          </a:solidFill>
                          <a:latin typeface="Malgun Gothic" panose="020B0503020000020004" pitchFamily="34" charset="-127"/>
                          <a:ea typeface="Malgun Gothic" panose="020B0503020000020004" pitchFamily="34" charset="-127"/>
                        </a:rPr>
                        <a:t>0</a:t>
                      </a:r>
                      <a:r>
                        <a:rPr lang="en-US" sz="1050" dirty="0">
                          <a:solidFill>
                            <a:schemeClr val="tx1"/>
                          </a:solidFill>
                          <a:latin typeface="Malgun Gothic" panose="020B0503020000020004" pitchFamily="34" charset="-127"/>
                          <a:ea typeface="Malgun Gothic" panose="020B0503020000020004" pitchFamily="34" charset="-127"/>
                        </a:rPr>
                        <a:t>0(100</a:t>
                      </a:r>
                      <a:r>
                        <a:rPr lang="ko-KR" altLang="en-US" sz="1050" dirty="0">
                          <a:solidFill>
                            <a:schemeClr val="tx1"/>
                          </a:solidFill>
                          <a:latin typeface="Malgun Gothic" panose="020B0503020000020004" pitchFamily="34" charset="-127"/>
                          <a:ea typeface="Malgun Gothic" panose="020B0503020000020004" pitchFamily="34" charset="-127"/>
                        </a:rPr>
                        <a:t>분</a:t>
                      </a:r>
                      <a:r>
                        <a:rPr lang="en-US" altLang="ko-KR" sz="1050" dirty="0">
                          <a:solidFill>
                            <a:schemeClr val="tx1"/>
                          </a:solidFill>
                          <a:latin typeface="Malgun Gothic" panose="020B0503020000020004" pitchFamily="34" charset="-127"/>
                          <a:ea typeface="Malgun Gothic" panose="020B0503020000020004" pitchFamily="34" charset="-127"/>
                        </a:rPr>
                        <a:t>)</a:t>
                      </a:r>
                      <a:endParaRPr lang="en-US" sz="1050" dirty="0">
                        <a:solidFill>
                          <a:schemeClr val="tx1"/>
                        </a:solidFill>
                        <a:latin typeface="Malgun Gothic" panose="020B0503020000020004" pitchFamily="34" charset="-127"/>
                        <a:ea typeface="Malgun Gothic" panose="020B0503020000020004" pitchFamily="34" charset="-127"/>
                      </a:endParaRPr>
                    </a:p>
                  </a:txBody>
                  <a:tcPr anchor="ctr">
                    <a:lnR w="12700" cap="flat" cmpd="sng" algn="ctr">
                      <a:solidFill>
                        <a:schemeClr val="bg2">
                          <a:lumMod val="50000"/>
                        </a:schemeClr>
                      </a:solidFill>
                      <a:prstDash val="solid"/>
                      <a:round/>
                      <a:headEnd type="none" w="med" len="med"/>
                      <a:tailEnd type="none" w="med" len="med"/>
                    </a:ln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ko-KR" sz="1050" dirty="0">
                          <a:solidFill>
                            <a:schemeClr val="tx1"/>
                          </a:solidFill>
                          <a:latin typeface="Malgun Gothic" panose="020B0503020000020004" pitchFamily="34" charset="-127"/>
                          <a:ea typeface="Malgun Gothic" panose="020B0503020000020004" pitchFamily="34" charset="-127"/>
                        </a:rPr>
                        <a:t>PPT </a:t>
                      </a:r>
                      <a:r>
                        <a:rPr lang="ko-KR" altLang="en-US" sz="1050" dirty="0">
                          <a:solidFill>
                            <a:schemeClr val="tx1"/>
                          </a:solidFill>
                          <a:latin typeface="Malgun Gothic" panose="020B0503020000020004" pitchFamily="34" charset="-127"/>
                          <a:ea typeface="Malgun Gothic" panose="020B0503020000020004" pitchFamily="34" charset="-127"/>
                        </a:rPr>
                        <a:t>설명</a:t>
                      </a:r>
                      <a:r>
                        <a:rPr lang="en-US" altLang="ko-KR" sz="1050" dirty="0">
                          <a:solidFill>
                            <a:schemeClr val="tx1"/>
                          </a:solidFill>
                          <a:latin typeface="Malgun Gothic" panose="020B0503020000020004" pitchFamily="34" charset="-127"/>
                          <a:ea typeface="Malgun Gothic" panose="020B0503020000020004" pitchFamily="34" charset="-127"/>
                        </a:rPr>
                        <a:t>,</a:t>
                      </a:r>
                      <a:br>
                        <a:rPr lang="en-US" altLang="ko-KR" sz="1050" dirty="0">
                          <a:solidFill>
                            <a:schemeClr val="tx1"/>
                          </a:solidFill>
                          <a:latin typeface="Malgun Gothic" panose="020B0503020000020004" pitchFamily="34" charset="-127"/>
                          <a:ea typeface="Malgun Gothic" panose="020B0503020000020004" pitchFamily="34" charset="-127"/>
                        </a:rPr>
                      </a:br>
                      <a:r>
                        <a:rPr lang="en-US" altLang="ko-KR" sz="1050" dirty="0">
                          <a:solidFill>
                            <a:schemeClr val="tx1"/>
                          </a:solidFill>
                          <a:latin typeface="Malgun Gothic" panose="020B0503020000020004" pitchFamily="34" charset="-127"/>
                          <a:ea typeface="Malgun Gothic" panose="020B0503020000020004" pitchFamily="34" charset="-127"/>
                        </a:rPr>
                        <a:t>Demo &amp; Hands-on</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vMerge="1">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dirty="0">
                        <a:latin typeface="Malgun Gothic" panose="020B0503020000020004" pitchFamily="34" charset="-127"/>
                        <a:ea typeface="Malgun Gothic" panose="020B0503020000020004" pitchFamily="34" charset="-127"/>
                      </a:endParaRPr>
                    </a:p>
                  </a:txBody>
                  <a:tcPr anchor="ctr">
                    <a:lnL w="12700" cap="flat" cmpd="sng" algn="ctr">
                      <a:solidFill>
                        <a:schemeClr val="tx1"/>
                      </a:solidFill>
                      <a:prstDash val="solid"/>
                      <a:round/>
                      <a:headEnd type="none" w="med" len="med"/>
                      <a:tailEnd type="none" w="med" len="med"/>
                    </a:lnL>
                    <a:solidFill>
                      <a:schemeClr val="bg1"/>
                    </a:solidFill>
                  </a:tcPr>
                </a:tc>
                <a:extLst>
                  <a:ext uri="{0D108BD9-81ED-4DB2-BD59-A6C34878D82A}">
                    <a16:rowId xmlns:a16="http://schemas.microsoft.com/office/drawing/2014/main" val="3505397587"/>
                  </a:ext>
                </a:extLst>
              </a:tr>
              <a:tr h="229829">
                <a:tc gridSpan="2">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altLang="ko-KR" sz="1050" b="1" dirty="0">
                          <a:solidFill>
                            <a:schemeClr val="tx1"/>
                          </a:solidFill>
                          <a:latin typeface="Malgun Gothic" panose="020B0503020000020004" pitchFamily="34" charset="-127"/>
                          <a:ea typeface="Malgun Gothic" panose="020B0503020000020004" pitchFamily="34" charset="-127"/>
                        </a:rPr>
                        <a:t>Break time</a:t>
                      </a:r>
                      <a:endParaRPr lang="en-US" altLang="ko-Kore-KR" sz="1050"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hMerge="1">
                  <a:txBody>
                    <a:bodyPr/>
                    <a:lstStyle/>
                    <a:p>
                      <a:pPr marL="171450" marR="0" lvl="0" indent="-17145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ko-Kore-KR" sz="1050" kern="1200" dirty="0">
                        <a:solidFill>
                          <a:schemeClr val="tx1"/>
                        </a:solidFill>
                        <a:latin typeface="Malgun Gothic" panose="020B0503020000020004" pitchFamily="34" charset="-127"/>
                        <a:ea typeface="Malgun Gothic" panose="020B0503020000020004" pitchFamily="34" charset="-127"/>
                        <a:cs typeface="+mn-cs"/>
                      </a:endParaRPr>
                    </a:p>
                  </a:txBody>
                  <a:tcPr marL="121892" marR="121892" marT="71964" marB="71964" anchor="c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altLang="ko-Kore-KR" sz="1050" kern="1200" dirty="0">
                          <a:solidFill>
                            <a:schemeClr val="tx1"/>
                          </a:solidFill>
                          <a:latin typeface="Malgun Gothic" panose="020B0503020000020004" pitchFamily="34" charset="-127"/>
                          <a:ea typeface="Malgun Gothic" panose="020B0503020000020004" pitchFamily="34" charset="-127"/>
                          <a:cs typeface="+mn-cs"/>
                        </a:rPr>
                        <a:t>1</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5</a:t>
                      </a:r>
                      <a:r>
                        <a:rPr lang="en-US" altLang="ko-Kore-KR" sz="1050" kern="1200" dirty="0">
                          <a:solidFill>
                            <a:schemeClr val="tx1"/>
                          </a:solidFill>
                          <a:latin typeface="Malgun Gothic" panose="020B0503020000020004" pitchFamily="34" charset="-127"/>
                          <a:ea typeface="Malgun Gothic" panose="020B0503020000020004" pitchFamily="34" charset="-127"/>
                          <a:cs typeface="+mn-cs"/>
                        </a:rPr>
                        <a:t>:</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0</a:t>
                      </a:r>
                      <a:r>
                        <a:rPr lang="en-US" altLang="ko-Kore-KR" sz="1050" kern="1200" dirty="0">
                          <a:solidFill>
                            <a:schemeClr val="tx1"/>
                          </a:solidFill>
                          <a:latin typeface="Malgun Gothic" panose="020B0503020000020004" pitchFamily="34" charset="-127"/>
                          <a:ea typeface="Malgun Gothic" panose="020B0503020000020004" pitchFamily="34" charset="-127"/>
                          <a:cs typeface="+mn-cs"/>
                        </a:rPr>
                        <a:t>0~</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15</a:t>
                      </a:r>
                      <a:r>
                        <a:rPr lang="en-US" altLang="ko-Kore-KR" sz="1050" kern="1200" dirty="0">
                          <a:solidFill>
                            <a:schemeClr val="tx1"/>
                          </a:solidFill>
                          <a:latin typeface="Malgun Gothic" panose="020B0503020000020004" pitchFamily="34" charset="-127"/>
                          <a:ea typeface="Malgun Gothic" panose="020B0503020000020004" pitchFamily="34" charset="-127"/>
                          <a:cs typeface="+mn-cs"/>
                        </a:rPr>
                        <a:t>:</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20(20</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분</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a:t>
                      </a:r>
                      <a:endParaRPr lang="en-US" altLang="ko-Kore-KR" sz="1050" kern="1200" dirty="0">
                        <a:solidFill>
                          <a:schemeClr val="tx1"/>
                        </a:solidFill>
                        <a:latin typeface="Malgun Gothic" panose="020B0503020000020004" pitchFamily="34" charset="-127"/>
                        <a:ea typeface="Malgun Gothic" panose="020B0503020000020004" pitchFamily="34" charset="-127"/>
                        <a:cs typeface="+mn-cs"/>
                      </a:endParaRPr>
                    </a:p>
                  </a:txBody>
                  <a:tcPr anchor="ctr">
                    <a:lnR w="12700" cap="flat" cmpd="sng" algn="ctr">
                      <a:solidFill>
                        <a:schemeClr val="bg2">
                          <a:lumMod val="50000"/>
                        </a:schemeClr>
                      </a:solidFill>
                      <a:prstDash val="solid"/>
                      <a:round/>
                      <a:headEnd type="none" w="med" len="med"/>
                      <a:tailEnd type="none" w="med" len="med"/>
                    </a:ln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ko-KR" sz="1050" dirty="0">
                        <a:solidFill>
                          <a:schemeClr val="tx1"/>
                        </a:solidFill>
                        <a:latin typeface="Malgun Gothic" panose="020B0503020000020004" pitchFamily="34" charset="-127"/>
                        <a:ea typeface="Malgun Gothic" panose="020B0503020000020004" pitchFamily="34" charset="-127"/>
                      </a:endParaRP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vMerge="1">
                  <a:txBody>
                    <a:bodyPr/>
                    <a:lstStyle/>
                    <a:p>
                      <a:endParaRPr lang="ko-Kore-KR" altLang="en-US"/>
                    </a:p>
                  </a:txBody>
                  <a:tcPr/>
                </a:tc>
                <a:extLst>
                  <a:ext uri="{0D108BD9-81ED-4DB2-BD59-A6C34878D82A}">
                    <a16:rowId xmlns:a16="http://schemas.microsoft.com/office/drawing/2014/main" val="521226964"/>
                  </a:ext>
                </a:extLst>
              </a:tr>
              <a:tr h="514999">
                <a:tc>
                  <a:txBody>
                    <a:bodyPr/>
                    <a:lstStyle/>
                    <a:p>
                      <a:pPr algn="l"/>
                      <a:r>
                        <a:rPr lang="en-US" altLang="ko-KR" sz="1050" dirty="0">
                          <a:solidFill>
                            <a:schemeClr val="tx1"/>
                          </a:solidFill>
                          <a:latin typeface="Malgun Gothic" panose="020B0503020000020004" pitchFamily="34" charset="-127"/>
                          <a:ea typeface="Malgun Gothic" panose="020B0503020000020004" pitchFamily="34" charset="-127"/>
                        </a:rPr>
                        <a:t>4. </a:t>
                      </a:r>
                      <a:r>
                        <a:rPr lang="en-US" altLang="ko-KR" sz="1050" b="0" dirty="0">
                          <a:solidFill>
                            <a:schemeClr val="tx1"/>
                          </a:solidFill>
                          <a:latin typeface="Malgun Gothic" panose="020B0503020000020004" pitchFamily="34" charset="-127"/>
                          <a:ea typeface="Malgun Gothic" panose="020B0503020000020004" pitchFamily="34" charset="-127"/>
                        </a:rPr>
                        <a:t>Wrap-up </a:t>
                      </a:r>
                      <a:r>
                        <a:rPr lang="ko-KR" altLang="en-US" sz="1050" b="0" dirty="0">
                          <a:solidFill>
                            <a:schemeClr val="tx1"/>
                          </a:solidFill>
                          <a:latin typeface="Malgun Gothic" panose="020B0503020000020004" pitchFamily="34" charset="-127"/>
                          <a:ea typeface="Malgun Gothic" panose="020B0503020000020004" pitchFamily="34" charset="-127"/>
                        </a:rPr>
                        <a:t> </a:t>
                      </a:r>
                      <a:r>
                        <a:rPr lang="en-US" altLang="ko-KR" sz="1050" b="0" dirty="0">
                          <a:solidFill>
                            <a:schemeClr val="tx1"/>
                          </a:solidFill>
                          <a:latin typeface="Malgun Gothic" panose="020B0503020000020004" pitchFamily="34" charset="-127"/>
                          <a:ea typeface="Malgun Gothic" panose="020B0503020000020004" pitchFamily="34" charset="-127"/>
                        </a:rPr>
                        <a:t>&amp;</a:t>
                      </a:r>
                      <a:r>
                        <a:rPr lang="ko-KR" altLang="en-US" sz="1050" b="0" dirty="0">
                          <a:solidFill>
                            <a:schemeClr val="tx1"/>
                          </a:solidFill>
                          <a:latin typeface="Malgun Gothic" panose="020B0503020000020004" pitchFamily="34" charset="-127"/>
                          <a:ea typeface="Malgun Gothic" panose="020B0503020000020004" pitchFamily="34" charset="-127"/>
                        </a:rPr>
                        <a:t> </a:t>
                      </a:r>
                      <a:r>
                        <a:rPr lang="en-US" altLang="ko-KR" sz="1050" b="0" dirty="0">
                          <a:solidFill>
                            <a:schemeClr val="tx1"/>
                          </a:solidFill>
                          <a:latin typeface="Malgun Gothic" panose="020B0503020000020004" pitchFamily="34" charset="-127"/>
                          <a:ea typeface="Malgun Gothic" panose="020B0503020000020004" pitchFamily="34" charset="-127"/>
                        </a:rPr>
                        <a:t>QA</a:t>
                      </a:r>
                      <a:endParaRPr lang="en-US" altLang="ko-Kore-KR" sz="1050" dirty="0">
                        <a:solidFill>
                          <a:schemeClr val="tx1"/>
                        </a:solidFill>
                        <a:latin typeface="Malgun Gothic" panose="020B0503020000020004" pitchFamily="34" charset="-127"/>
                        <a:ea typeface="Malgun Gothic" panose="020B0503020000020004" pitchFamily="34" charset="-127"/>
                      </a:endParaRPr>
                    </a:p>
                  </a:txBody>
                  <a:tcPr anchor="ctr">
                    <a:solidFill>
                      <a:schemeClr val="bg1"/>
                    </a:solidFill>
                  </a:tcPr>
                </a:tc>
                <a:tc>
                  <a:txBody>
                    <a:bodyPr/>
                    <a:lstStyle/>
                    <a:p>
                      <a:pPr marL="171450" marR="0" lvl="0" indent="-171450" algn="l" defTabSz="108855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ko-KR" sz="1050" kern="1200" dirty="0">
                          <a:solidFill>
                            <a:schemeClr val="tx1"/>
                          </a:solidFill>
                          <a:latin typeface="Malgun Gothic" panose="020B0503020000020004" pitchFamily="34" charset="-127"/>
                          <a:ea typeface="Malgun Gothic" panose="020B0503020000020004" pitchFamily="34" charset="-127"/>
                          <a:cs typeface="+mn-cs"/>
                        </a:rPr>
                        <a:t>Hands-on</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에 사용된 </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BTP</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 기능 상세 소개 및 </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Hands-on </a:t>
                      </a:r>
                      <a:r>
                        <a:rPr lang="ko-KR" altLang="en-US" sz="1050" kern="1200" dirty="0">
                          <a:solidFill>
                            <a:schemeClr val="tx1"/>
                          </a:solidFill>
                          <a:latin typeface="Malgun Gothic" panose="020B0503020000020004" pitchFamily="34" charset="-127"/>
                          <a:ea typeface="Malgun Gothic" panose="020B0503020000020004" pitchFamily="34" charset="-127"/>
                          <a:cs typeface="+mn-cs"/>
                        </a:rPr>
                        <a:t>완성</a:t>
                      </a:r>
                      <a:r>
                        <a:rPr lang="en-US" altLang="ko-KR" sz="1050" kern="1200" dirty="0">
                          <a:solidFill>
                            <a:schemeClr val="tx1"/>
                          </a:solidFill>
                          <a:latin typeface="Malgun Gothic" panose="020B0503020000020004" pitchFamily="34" charset="-127"/>
                          <a:ea typeface="Malgun Gothic" panose="020B0503020000020004" pitchFamily="34" charset="-127"/>
                          <a:cs typeface="+mn-cs"/>
                        </a:rPr>
                        <a:t>.</a:t>
                      </a:r>
                      <a:endParaRPr lang="en-US" altLang="ko-Kore-KR" sz="1050" kern="1200" dirty="0">
                        <a:solidFill>
                          <a:schemeClr val="tx1"/>
                        </a:solidFill>
                        <a:latin typeface="Malgun Gothic" panose="020B0503020000020004" pitchFamily="34" charset="-127"/>
                        <a:ea typeface="Malgun Gothic" panose="020B0503020000020004" pitchFamily="34" charset="-127"/>
                        <a:cs typeface="+mn-cs"/>
                      </a:endParaRPr>
                    </a:p>
                  </a:txBody>
                  <a:tcPr marL="121892" marR="121892" marT="71964" marB="71964" anchor="ct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Tx/>
                        <a:buNone/>
                        <a:tabLst/>
                        <a:defRPr/>
                      </a:pPr>
                      <a:r>
                        <a:rPr lang="en-US" sz="1050" dirty="0">
                          <a:solidFill>
                            <a:schemeClr val="tx1"/>
                          </a:solidFill>
                          <a:latin typeface="Malgun Gothic" panose="020B0503020000020004" pitchFamily="34" charset="-127"/>
                          <a:ea typeface="Malgun Gothic" panose="020B0503020000020004" pitchFamily="34" charset="-127"/>
                        </a:rPr>
                        <a:t>1</a:t>
                      </a:r>
                      <a:r>
                        <a:rPr lang="en-US" altLang="ko-KR" sz="1050" dirty="0">
                          <a:solidFill>
                            <a:schemeClr val="tx1"/>
                          </a:solidFill>
                          <a:latin typeface="Malgun Gothic" panose="020B0503020000020004" pitchFamily="34" charset="-127"/>
                          <a:ea typeface="Malgun Gothic" panose="020B0503020000020004" pitchFamily="34" charset="-127"/>
                        </a:rPr>
                        <a:t>5</a:t>
                      </a:r>
                      <a:r>
                        <a:rPr lang="en-US" sz="1050" dirty="0">
                          <a:solidFill>
                            <a:schemeClr val="tx1"/>
                          </a:solidFill>
                          <a:latin typeface="Malgun Gothic" panose="020B0503020000020004" pitchFamily="34" charset="-127"/>
                          <a:ea typeface="Malgun Gothic" panose="020B0503020000020004" pitchFamily="34" charset="-127"/>
                        </a:rPr>
                        <a:t>:</a:t>
                      </a:r>
                      <a:r>
                        <a:rPr lang="en-US" altLang="ko-KR" sz="1050" dirty="0">
                          <a:solidFill>
                            <a:schemeClr val="tx1"/>
                          </a:solidFill>
                          <a:latin typeface="Malgun Gothic" panose="020B0503020000020004" pitchFamily="34" charset="-127"/>
                          <a:ea typeface="Malgun Gothic" panose="020B0503020000020004" pitchFamily="34" charset="-127"/>
                        </a:rPr>
                        <a:t>20</a:t>
                      </a:r>
                      <a:r>
                        <a:rPr lang="en-US" sz="1050" dirty="0">
                          <a:solidFill>
                            <a:schemeClr val="tx1"/>
                          </a:solidFill>
                          <a:latin typeface="Malgun Gothic" panose="020B0503020000020004" pitchFamily="34" charset="-127"/>
                          <a:ea typeface="Malgun Gothic" panose="020B0503020000020004" pitchFamily="34" charset="-127"/>
                        </a:rPr>
                        <a:t>~1</a:t>
                      </a:r>
                      <a:r>
                        <a:rPr lang="en-US" altLang="ko-KR" sz="1050" dirty="0">
                          <a:solidFill>
                            <a:schemeClr val="tx1"/>
                          </a:solidFill>
                          <a:latin typeface="Malgun Gothic" panose="020B0503020000020004" pitchFamily="34" charset="-127"/>
                          <a:ea typeface="Malgun Gothic" panose="020B0503020000020004" pitchFamily="34" charset="-127"/>
                        </a:rPr>
                        <a:t>6</a:t>
                      </a:r>
                      <a:r>
                        <a:rPr lang="en-US" sz="1050" dirty="0">
                          <a:solidFill>
                            <a:schemeClr val="tx1"/>
                          </a:solidFill>
                          <a:latin typeface="Malgun Gothic" panose="020B0503020000020004" pitchFamily="34" charset="-127"/>
                          <a:ea typeface="Malgun Gothic" panose="020B0503020000020004" pitchFamily="34" charset="-127"/>
                        </a:rPr>
                        <a:t>:</a:t>
                      </a:r>
                      <a:r>
                        <a:rPr lang="en-US" altLang="ko-KR" sz="1050" dirty="0">
                          <a:solidFill>
                            <a:schemeClr val="tx1"/>
                          </a:solidFill>
                          <a:latin typeface="Malgun Gothic" panose="020B0503020000020004" pitchFamily="34" charset="-127"/>
                          <a:ea typeface="Malgun Gothic" panose="020B0503020000020004" pitchFamily="34" charset="-127"/>
                        </a:rPr>
                        <a:t>2</a:t>
                      </a:r>
                      <a:r>
                        <a:rPr lang="en-US" sz="1050" dirty="0">
                          <a:solidFill>
                            <a:schemeClr val="tx1"/>
                          </a:solidFill>
                          <a:latin typeface="Malgun Gothic" panose="020B0503020000020004" pitchFamily="34" charset="-127"/>
                          <a:ea typeface="Malgun Gothic" panose="020B0503020000020004" pitchFamily="34" charset="-127"/>
                        </a:rPr>
                        <a:t>0(</a:t>
                      </a:r>
                      <a:r>
                        <a:rPr lang="en-US" altLang="ko-KR" sz="1050" dirty="0">
                          <a:solidFill>
                            <a:schemeClr val="tx1"/>
                          </a:solidFill>
                          <a:latin typeface="Malgun Gothic" panose="020B0503020000020004" pitchFamily="34" charset="-127"/>
                          <a:ea typeface="Malgun Gothic" panose="020B0503020000020004" pitchFamily="34" charset="-127"/>
                        </a:rPr>
                        <a:t>6</a:t>
                      </a:r>
                      <a:r>
                        <a:rPr lang="en-US" sz="1050" dirty="0">
                          <a:solidFill>
                            <a:schemeClr val="tx1"/>
                          </a:solidFill>
                          <a:latin typeface="Malgun Gothic" panose="020B0503020000020004" pitchFamily="34" charset="-127"/>
                          <a:ea typeface="Malgun Gothic" panose="020B0503020000020004" pitchFamily="34" charset="-127"/>
                        </a:rPr>
                        <a:t>0</a:t>
                      </a:r>
                      <a:r>
                        <a:rPr lang="ko-KR" altLang="en-US" sz="1050" dirty="0">
                          <a:solidFill>
                            <a:schemeClr val="tx1"/>
                          </a:solidFill>
                          <a:latin typeface="Malgun Gothic" panose="020B0503020000020004" pitchFamily="34" charset="-127"/>
                          <a:ea typeface="Malgun Gothic" panose="020B0503020000020004" pitchFamily="34" charset="-127"/>
                        </a:rPr>
                        <a:t>분</a:t>
                      </a:r>
                      <a:r>
                        <a:rPr lang="en-US" altLang="ko-KR" sz="1050" dirty="0">
                          <a:solidFill>
                            <a:schemeClr val="tx1"/>
                          </a:solidFill>
                          <a:latin typeface="Malgun Gothic" panose="020B0503020000020004" pitchFamily="34" charset="-127"/>
                          <a:ea typeface="Malgun Gothic" panose="020B0503020000020004" pitchFamily="34" charset="-127"/>
                        </a:rPr>
                        <a:t>)</a:t>
                      </a:r>
                      <a:endParaRPr lang="en-US" sz="1050" dirty="0">
                        <a:solidFill>
                          <a:schemeClr val="tx1"/>
                        </a:solidFill>
                        <a:latin typeface="Malgun Gothic" panose="020B0503020000020004" pitchFamily="34" charset="-127"/>
                        <a:ea typeface="Malgun Gothic" panose="020B0503020000020004" pitchFamily="34" charset="-127"/>
                      </a:endParaRPr>
                    </a:p>
                  </a:txBody>
                  <a:tcPr anchor="ctr">
                    <a:lnR w="12700" cap="flat" cmpd="sng" algn="ctr">
                      <a:solidFill>
                        <a:schemeClr val="bg2">
                          <a:lumMod val="50000"/>
                        </a:schemeClr>
                      </a:solidFill>
                      <a:prstDash val="solid"/>
                      <a:round/>
                      <a:headEnd type="none" w="med" len="med"/>
                      <a:tailEnd type="none" w="med" len="med"/>
                    </a:lnR>
                    <a:solidFill>
                      <a:schemeClr val="bg1"/>
                    </a:solidFill>
                  </a:tcPr>
                </a:tc>
                <a:tc>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ko-KR" sz="1050" dirty="0">
                          <a:solidFill>
                            <a:schemeClr val="tx1"/>
                          </a:solidFill>
                          <a:latin typeface="Malgun Gothic" panose="020B0503020000020004" pitchFamily="34" charset="-127"/>
                          <a:ea typeface="Malgun Gothic" panose="020B0503020000020004" pitchFamily="34" charset="-127"/>
                        </a:rPr>
                        <a:t>PPT </a:t>
                      </a:r>
                      <a:r>
                        <a:rPr lang="ko-KR" altLang="en-US" sz="1050" dirty="0">
                          <a:solidFill>
                            <a:schemeClr val="tx1"/>
                          </a:solidFill>
                          <a:latin typeface="Malgun Gothic" panose="020B0503020000020004" pitchFamily="34" charset="-127"/>
                          <a:ea typeface="Malgun Gothic" panose="020B0503020000020004" pitchFamily="34" charset="-127"/>
                        </a:rPr>
                        <a:t>설명</a:t>
                      </a:r>
                      <a:r>
                        <a:rPr lang="en-US" altLang="ko-KR" sz="1050" dirty="0">
                          <a:solidFill>
                            <a:schemeClr val="tx1"/>
                          </a:solidFill>
                          <a:latin typeface="Malgun Gothic" panose="020B0503020000020004" pitchFamily="34" charset="-127"/>
                          <a:ea typeface="Malgun Gothic" panose="020B0503020000020004" pitchFamily="34" charset="-127"/>
                        </a:rPr>
                        <a:t>,</a:t>
                      </a:r>
                      <a:br>
                        <a:rPr lang="en-US" altLang="ko-KR" sz="1050" dirty="0">
                          <a:solidFill>
                            <a:schemeClr val="tx1"/>
                          </a:solidFill>
                          <a:latin typeface="Malgun Gothic" panose="020B0503020000020004" pitchFamily="34" charset="-127"/>
                          <a:ea typeface="Malgun Gothic" panose="020B0503020000020004" pitchFamily="34" charset="-127"/>
                        </a:rPr>
                      </a:br>
                      <a:r>
                        <a:rPr lang="en-US" altLang="ko-KR" sz="1050" dirty="0">
                          <a:solidFill>
                            <a:schemeClr val="tx1"/>
                          </a:solidFill>
                          <a:latin typeface="Malgun Gothic" panose="020B0503020000020004" pitchFamily="34" charset="-127"/>
                          <a:ea typeface="Malgun Gothic" panose="020B0503020000020004" pitchFamily="34" charset="-127"/>
                        </a:rPr>
                        <a:t>Demo &amp; Hands-on</a:t>
                      </a:r>
                    </a:p>
                  </a:txBody>
                  <a:tcPr anchor="ctr">
                    <a:lnL w="12700" cap="flat" cmpd="sng" algn="ctr">
                      <a:solidFill>
                        <a:schemeClr val="bg2">
                          <a:lumMod val="50000"/>
                        </a:schemeClr>
                      </a:solidFill>
                      <a:prstDash val="solid"/>
                      <a:round/>
                      <a:headEnd type="none" w="med" len="med"/>
                      <a:tailEnd type="none" w="med" len="med"/>
                    </a:lnL>
                    <a:lnR w="12700" cap="flat" cmpd="sng" algn="ctr">
                      <a:solidFill>
                        <a:schemeClr val="bg2">
                          <a:lumMod val="50000"/>
                        </a:schemeClr>
                      </a:solidFill>
                      <a:prstDash val="solid"/>
                      <a:round/>
                      <a:headEnd type="none" w="med" len="med"/>
                      <a:tailEnd type="none" w="med" len="med"/>
                    </a:lnR>
                    <a:lnT w="12700" cap="flat" cmpd="sng" algn="ctr">
                      <a:solidFill>
                        <a:schemeClr val="bg2">
                          <a:lumMod val="50000"/>
                        </a:schemeClr>
                      </a:solidFill>
                      <a:prstDash val="solid"/>
                      <a:round/>
                      <a:headEnd type="none" w="med" len="med"/>
                      <a:tailEnd type="none" w="med" len="med"/>
                    </a:lnT>
                    <a:lnB w="12700" cap="flat" cmpd="sng" algn="ctr">
                      <a:solidFill>
                        <a:schemeClr val="bg2">
                          <a:lumMod val="50000"/>
                        </a:schemeClr>
                      </a:solidFill>
                      <a:prstDash val="solid"/>
                      <a:round/>
                      <a:headEnd type="none" w="med" len="med"/>
                      <a:tailEnd type="none" w="med" len="med"/>
                    </a:lnB>
                    <a:solidFill>
                      <a:schemeClr val="bg1"/>
                    </a:solidFill>
                  </a:tcPr>
                </a:tc>
                <a:tc vMerge="1">
                  <a:txBody>
                    <a:bodyPr/>
                    <a:lstStyle/>
                    <a:p>
                      <a:pPr marL="0" marR="0" lvl="0" indent="0" algn="ctr" defTabSz="108855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50" dirty="0">
                        <a:latin typeface="Malgun Gothic" panose="020B0503020000020004" pitchFamily="34" charset="-127"/>
                        <a:ea typeface="Malgun Gothic" panose="020B0503020000020004" pitchFamily="34" charset="-127"/>
                      </a:endParaRPr>
                    </a:p>
                  </a:txBody>
                  <a:tcPr anchor="ctr">
                    <a:solidFill>
                      <a:schemeClr val="bg1"/>
                    </a:solidFill>
                  </a:tcPr>
                </a:tc>
                <a:extLst>
                  <a:ext uri="{0D108BD9-81ED-4DB2-BD59-A6C34878D82A}">
                    <a16:rowId xmlns:a16="http://schemas.microsoft.com/office/drawing/2014/main" val="3304338137"/>
                  </a:ext>
                </a:extLst>
              </a:tr>
            </a:tbl>
          </a:graphicData>
        </a:graphic>
      </p:graphicFrame>
    </p:spTree>
    <p:extLst>
      <p:ext uri="{BB962C8B-B14F-4D97-AF65-F5344CB8AC3E}">
        <p14:creationId xmlns:p14="http://schemas.microsoft.com/office/powerpoint/2010/main" val="1554109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4302C28A-D930-804E-8627-031F4B4EC650}"/>
              </a:ext>
            </a:extLst>
          </p:cNvPr>
          <p:cNvSpPr txBox="1"/>
          <p:nvPr/>
        </p:nvSpPr>
        <p:spPr>
          <a:xfrm>
            <a:off x="6096000" y="1788017"/>
            <a:ext cx="5173146" cy="28615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799" kern="0">
                <a:solidFill>
                  <a:schemeClr val="accent1"/>
                </a:solidFill>
                <a:latin typeface="Avenir Next Medium" panose="020B0503020202020204" pitchFamily="34" charset="0"/>
                <a:ea typeface="Arial Unicode MS" pitchFamily="34" charset="-128"/>
                <a:cs typeface="Arial Unicode MS" pitchFamily="34" charset="-128"/>
              </a:rPr>
              <a:t>Every active thing in CAP is a </a:t>
            </a:r>
            <a:r>
              <a:rPr lang="en-GB" sz="1799" b="1" kern="0">
                <a:solidFill>
                  <a:schemeClr val="accent1"/>
                </a:solidFill>
                <a:latin typeface="Avenir Next Medium" panose="020B0503020202020204" pitchFamily="34" charset="0"/>
                <a:ea typeface="Arial Unicode MS" pitchFamily="34" charset="-128"/>
                <a:cs typeface="Arial Unicode MS" pitchFamily="34" charset="-128"/>
              </a:rPr>
              <a:t>Service</a:t>
            </a:r>
            <a:r>
              <a:rPr lang="en-GB" sz="1799" kern="0">
                <a:solidFill>
                  <a:schemeClr val="accent1"/>
                </a:solidFill>
                <a:latin typeface="Avenir Next Medium" panose="020B0503020202020204" pitchFamily="34" charset="0"/>
                <a:ea typeface="Arial Unicode MS" pitchFamily="34" charset="-128"/>
                <a:cs typeface="Arial Unicode MS" pitchFamily="34" charset="-128"/>
              </a:rPr>
              <a:t>… </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always </a:t>
            </a:r>
            <a:r>
              <a:rPr lang="en-GB" sz="1600" kern="0">
                <a:latin typeface="Avenir Next Medium" panose="020B0503020202020204" pitchFamily="34" charset="0"/>
                <a:ea typeface="Arial Unicode MS" pitchFamily="34" charset="-128"/>
                <a:cs typeface="Arial Unicode MS" pitchFamily="34" charset="-128"/>
              </a:rPr>
              <a:t>stateless</a:t>
            </a:r>
            <a:r>
              <a:rPr lang="en-GB" sz="1600" kern="0">
                <a:latin typeface="Avenir Next" panose="020B0503020202020204" pitchFamily="34" charset="0"/>
                <a:ea typeface="Arial Unicode MS" pitchFamily="34" charset="-128"/>
                <a:cs typeface="Arial Unicode MS" pitchFamily="34" charset="-128"/>
              </a:rPr>
              <a:t>, acting on </a:t>
            </a:r>
            <a:r>
              <a:rPr lang="en-GB" sz="1600" kern="0">
                <a:latin typeface="Avenir Next Medium" panose="020B0503020202020204" pitchFamily="34" charset="0"/>
                <a:ea typeface="Arial Unicode MS" pitchFamily="34" charset="-128"/>
                <a:cs typeface="Arial Unicode MS" pitchFamily="34" charset="-128"/>
              </a:rPr>
              <a:t>passive data </a:t>
            </a:r>
            <a:r>
              <a:rPr lang="en-GB" sz="1600" kern="0">
                <a:latin typeface="Avenir Next" panose="020B0503020202020204" pitchFamily="34" charset="0"/>
                <a:ea typeface="Arial Unicode MS" pitchFamily="34" charset="-128"/>
                <a:cs typeface="Arial Unicode MS" pitchFamily="34" charset="-128"/>
              </a:rPr>
              <a:t>→ scalability</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reflecting individual </a:t>
            </a:r>
            <a:r>
              <a:rPr lang="en-GB" sz="1600" kern="0">
                <a:latin typeface="Avenir Next Medium" panose="020B0503020202020204" pitchFamily="34" charset="0"/>
                <a:ea typeface="Arial Unicode MS" pitchFamily="34" charset="-128"/>
                <a:cs typeface="Arial Unicode MS" pitchFamily="34" charset="-128"/>
              </a:rPr>
              <a:t>use cases </a:t>
            </a:r>
            <a:r>
              <a:rPr lang="en-GB" sz="1600" kern="0">
                <a:latin typeface="Avenir Next" panose="020B0503020202020204" pitchFamily="34" charset="0"/>
                <a:ea typeface="Arial Unicode MS" pitchFamily="34" charset="-128"/>
                <a:cs typeface="Arial Unicode MS" pitchFamily="34" charset="-128"/>
              </a:rPr>
              <a:t>→ ‘nano services’</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acting as </a:t>
            </a:r>
            <a:r>
              <a:rPr lang="en-GB" sz="1600" kern="0">
                <a:latin typeface="Avenir Next Medium" panose="020B0503020202020204" pitchFamily="34" charset="0"/>
                <a:ea typeface="Arial Unicode MS" pitchFamily="34" charset="-128"/>
                <a:cs typeface="Arial Unicode MS" pitchFamily="34" charset="-128"/>
              </a:rPr>
              <a:t>facades </a:t>
            </a:r>
            <a:r>
              <a:rPr lang="en-GB" sz="1600" kern="0">
                <a:latin typeface="Avenir Next" panose="020B0503020202020204" pitchFamily="34" charset="0"/>
                <a:ea typeface="Arial Unicode MS" pitchFamily="34" charset="-128"/>
                <a:cs typeface="Arial Unicode MS" pitchFamily="34" charset="-128"/>
              </a:rPr>
              <a:t>for consumers to access data</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including </a:t>
            </a:r>
            <a:r>
              <a:rPr lang="en-GB" sz="1600" kern="0">
                <a:latin typeface="Avenir Next Medium" panose="020B0503020202020204" pitchFamily="34" charset="0"/>
                <a:ea typeface="Arial Unicode MS" pitchFamily="34" charset="-128"/>
                <a:cs typeface="Arial Unicode MS" pitchFamily="34" charset="-128"/>
              </a:rPr>
              <a:t>technical</a:t>
            </a:r>
            <a:r>
              <a:rPr lang="en-GB" sz="1600" kern="0">
                <a:latin typeface="Avenir Next" panose="020B0503020202020204" pitchFamily="34" charset="0"/>
                <a:ea typeface="Arial Unicode MS" pitchFamily="34" charset="-128"/>
                <a:cs typeface="Arial Unicode MS" pitchFamily="34" charset="-128"/>
              </a:rPr>
              <a:t>/framework services in CAP</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exchanging messages via </a:t>
            </a:r>
            <a:r>
              <a:rPr lang="en-GB" sz="1600" kern="0">
                <a:latin typeface="Avenir Next Medium" panose="020B0503020202020204" pitchFamily="34" charset="0"/>
                <a:ea typeface="Arial Unicode MS" pitchFamily="34" charset="-128"/>
                <a:cs typeface="Arial Unicode MS" pitchFamily="34" charset="-128"/>
              </a:rPr>
              <a:t>uniform </a:t>
            </a:r>
            <a:r>
              <a:rPr lang="en-GB" sz="1600" kern="0">
                <a:latin typeface="Avenir Next" panose="020B0503020202020204" pitchFamily="34" charset="0"/>
                <a:ea typeface="Arial Unicode MS" pitchFamily="34" charset="-128"/>
                <a:cs typeface="Arial Unicode MS" pitchFamily="34" charset="-128"/>
              </a:rPr>
              <a:t>APIs</a:t>
            </a:r>
            <a:r>
              <a:rPr lang="en-GB" sz="1600" kern="0">
                <a:latin typeface="Avenir Next Medium"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synchronously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asynchronously</a:t>
            </a:r>
            <a:r>
              <a:rPr lang="en-GB" sz="1600" kern="0">
                <a:latin typeface="Avenir Next"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locally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remotely </a:t>
            </a:r>
            <a:r>
              <a:rPr lang="en-GB" sz="1600" kern="0">
                <a:latin typeface="Avenir Next" panose="020B0503020202020204" pitchFamily="34" charset="0"/>
                <a:ea typeface="Arial Unicode MS" pitchFamily="34" charset="-128"/>
                <a:cs typeface="Arial Unicode MS" pitchFamily="34" charset="-128"/>
              </a:rPr>
              <a:t>(via </a:t>
            </a:r>
            <a:r>
              <a:rPr lang="en-GB" sz="1600" kern="0">
                <a:latin typeface="Avenir Next Medium" panose="020B0503020202020204" pitchFamily="34" charset="0"/>
                <a:ea typeface="Arial Unicode MS" pitchFamily="34" charset="-128"/>
                <a:cs typeface="Arial Unicode MS" pitchFamily="34" charset="-128"/>
              </a:rPr>
              <a:t>proxies</a:t>
            </a:r>
            <a:r>
              <a:rPr lang="en-GB" sz="1600" kern="0">
                <a:latin typeface="Avenir Next" panose="020B0503020202020204" pitchFamily="34" charset="0"/>
                <a:ea typeface="Arial Unicode MS" pitchFamily="34" charset="-128"/>
                <a:cs typeface="Arial Unicode MS" pitchFamily="34" charset="-128"/>
              </a:rPr>
              <a:t>) …</a:t>
            </a:r>
          </a:p>
        </p:txBody>
      </p:sp>
      <p:sp>
        <p:nvSpPr>
          <p:cNvPr id="63" name="Rectangle 62">
            <a:extLst>
              <a:ext uri="{FF2B5EF4-FFF2-40B4-BE49-F238E27FC236}">
                <a16:creationId xmlns:a16="http://schemas.microsoft.com/office/drawing/2014/main" id="{8DA4A2EB-F6FD-6D4B-8155-CBE7641E1F04}"/>
              </a:ext>
            </a:extLst>
          </p:cNvPr>
          <p:cNvSpPr/>
          <p:nvPr/>
        </p:nvSpPr>
        <p:spPr>
          <a:xfrm>
            <a:off x="6044455" y="3621206"/>
            <a:ext cx="5224691" cy="2537145"/>
          </a:xfrm>
          <a:prstGeom prst="rect">
            <a:avLst/>
          </a:prstGeom>
          <a:solidFill>
            <a:schemeClr val="bg1"/>
          </a:solidFill>
        </p:spPr>
        <p:txBody>
          <a:bodyPr wrap="square">
            <a:noAutofit/>
          </a:bodyPr>
          <a:lstStyle/>
          <a:p>
            <a:pPr>
              <a:spcBef>
                <a:spcPts val="300"/>
              </a:spcBef>
            </a:pPr>
            <a:endParaRPr lang="en-GB" sz="1400" noProof="1">
              <a:solidFill>
                <a:srgbClr val="000000"/>
              </a:solidFill>
              <a:latin typeface="Comic Sans MS" panose="030F0902030302020204" pitchFamily="66" charset="0"/>
            </a:endParaRPr>
          </a:p>
        </p:txBody>
      </p:sp>
      <p:sp>
        <p:nvSpPr>
          <p:cNvPr id="3" name="Title 2">
            <a:extLst>
              <a:ext uri="{FF2B5EF4-FFF2-40B4-BE49-F238E27FC236}">
                <a16:creationId xmlns:a16="http://schemas.microsoft.com/office/drawing/2014/main" id="{AD684D41-249A-7548-A0B8-56E5FAFCB9BD}"/>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Service-centric Paradigm</a:t>
            </a:r>
            <a:endParaRPr lang="en-US" dirty="0">
              <a:latin typeface="Avenir Next Ultra Light" panose="020B0203020202020204" pitchFamily="34" charset="77"/>
            </a:endParaRPr>
          </a:p>
        </p:txBody>
      </p:sp>
      <p:sp>
        <p:nvSpPr>
          <p:cNvPr id="69" name="Rectangle 68">
            <a:extLst>
              <a:ext uri="{FF2B5EF4-FFF2-40B4-BE49-F238E27FC236}">
                <a16:creationId xmlns:a16="http://schemas.microsoft.com/office/drawing/2014/main" id="{21AE5D8F-F58D-9940-A840-6BFCB306BA4D}"/>
              </a:ext>
            </a:extLst>
          </p:cNvPr>
          <p:cNvSpPr/>
          <p:nvPr/>
        </p:nvSpPr>
        <p:spPr>
          <a:xfrm>
            <a:off x="708542" y="5429131"/>
            <a:ext cx="4615366" cy="1015278"/>
          </a:xfrm>
          <a:prstGeom prst="rect">
            <a:avLst/>
          </a:prstGeom>
        </p:spPr>
        <p:txBody>
          <a:bodyPr wrap="none">
            <a:spAutoFit/>
          </a:bodyPr>
          <a:lstStyle/>
          <a:p>
            <a:pPr marL="360255" indent="-353907">
              <a:defRPr/>
            </a:pPr>
            <a:r>
              <a:rPr lang="en-US" sz="1999" dirty="0">
                <a:solidFill>
                  <a:schemeClr val="accent1"/>
                </a:solidFill>
                <a:latin typeface="Avenir Next Medium" panose="020B0503020202020204" pitchFamily="34" charset="0"/>
              </a:rPr>
              <a:t>⇒ 	</a:t>
            </a:r>
            <a:r>
              <a:rPr lang="en-US" sz="1999" dirty="0" err="1">
                <a:solidFill>
                  <a:schemeClr val="accent1"/>
                </a:solidFill>
                <a:latin typeface="Avenir Next Medium" panose="020B0503020202020204" pitchFamily="34" charset="0"/>
              </a:rPr>
              <a:t>Modularity를</a:t>
            </a:r>
            <a:r>
              <a:rPr lang="en-US" sz="1999" dirty="0">
                <a:solidFill>
                  <a:schemeClr val="accent1"/>
                </a:solidFill>
                <a:latin typeface="Avenir Next Medium" panose="020B0503020202020204" pitchFamily="34" charset="0"/>
              </a:rPr>
              <a:t> </a:t>
            </a:r>
            <a:r>
              <a:rPr lang="en-US" sz="1999" dirty="0" err="1">
                <a:solidFill>
                  <a:schemeClr val="accent1"/>
                </a:solidFill>
                <a:latin typeface="Avenir Next Medium" panose="020B0503020202020204" pitchFamily="34" charset="0"/>
              </a:rPr>
              <a:t>통해</a:t>
            </a:r>
            <a:r>
              <a:rPr lang="en-US" sz="1999" dirty="0">
                <a:solidFill>
                  <a:schemeClr val="accent1"/>
                </a:solidFill>
                <a:latin typeface="Avenir Next Medium" panose="020B0503020202020204" pitchFamily="34" charset="0"/>
              </a:rPr>
              <a:t> </a:t>
            </a:r>
            <a:r>
              <a:rPr lang="en-US" sz="1999" dirty="0" err="1">
                <a:solidFill>
                  <a:schemeClr val="accent1"/>
                </a:solidFill>
                <a:latin typeface="Avenir Next Medium" panose="020B0503020202020204" pitchFamily="34" charset="0"/>
              </a:rPr>
              <a:t>서비스</a:t>
            </a:r>
            <a:r>
              <a:rPr lang="en-US" sz="1999" dirty="0">
                <a:solidFill>
                  <a:schemeClr val="accent1"/>
                </a:solidFill>
                <a:latin typeface="Avenir Next Medium" panose="020B0503020202020204" pitchFamily="34" charset="0"/>
              </a:rPr>
              <a:t> </a:t>
            </a:r>
            <a:r>
              <a:rPr lang="en-US" sz="1999" dirty="0" err="1">
                <a:solidFill>
                  <a:schemeClr val="accent1"/>
                </a:solidFill>
                <a:latin typeface="Avenir Next Medium" panose="020B0503020202020204" pitchFamily="34" charset="0"/>
              </a:rPr>
              <a:t>재사용</a:t>
            </a:r>
            <a:r>
              <a:rPr lang="en-US" altLang="ko-KR" sz="1999" dirty="0">
                <a:solidFill>
                  <a:schemeClr val="accent1"/>
                </a:solidFill>
                <a:latin typeface="Avenir Next Medium" panose="020B0503020202020204" pitchFamily="34" charset="0"/>
              </a:rPr>
              <a:t>.</a:t>
            </a:r>
          </a:p>
          <a:p>
            <a:pPr marL="360255" indent="-353907">
              <a:defRPr/>
            </a:pPr>
            <a:r>
              <a:rPr lang="en-US" sz="1999" dirty="0">
                <a:solidFill>
                  <a:schemeClr val="tx1">
                    <a:lumMod val="65000"/>
                    <a:lumOff val="35000"/>
                  </a:schemeClr>
                </a:solidFill>
                <a:latin typeface="Avenir Next" panose="020B0503020202020204" pitchFamily="34" charset="0"/>
              </a:rPr>
              <a:t>     </a:t>
            </a:r>
            <a:r>
              <a:rPr lang="en-US" sz="1999" dirty="0" err="1">
                <a:solidFill>
                  <a:schemeClr val="tx1">
                    <a:lumMod val="65000"/>
                    <a:lumOff val="35000"/>
                  </a:schemeClr>
                </a:solidFill>
                <a:latin typeface="Avenir Next" panose="020B0503020202020204" pitchFamily="34" charset="0"/>
              </a:rPr>
              <a:t>다양한</a:t>
            </a:r>
            <a:r>
              <a:rPr lang="en-US" sz="1999" dirty="0">
                <a:solidFill>
                  <a:schemeClr val="tx1">
                    <a:lumMod val="65000"/>
                    <a:lumOff val="35000"/>
                  </a:schemeClr>
                </a:solidFill>
                <a:latin typeface="Avenir Next" panose="020B0503020202020204" pitchFamily="34" charset="0"/>
              </a:rPr>
              <a:t> </a:t>
            </a:r>
            <a:r>
              <a:rPr lang="en-US" sz="1999" dirty="0" err="1">
                <a:solidFill>
                  <a:schemeClr val="tx1">
                    <a:lumMod val="65000"/>
                    <a:lumOff val="35000"/>
                  </a:schemeClr>
                </a:solidFill>
                <a:latin typeface="Avenir Next" panose="020B0503020202020204" pitchFamily="34" charset="0"/>
              </a:rPr>
              <a:t>외부</a:t>
            </a:r>
            <a:r>
              <a:rPr lang="en-US" sz="1999" dirty="0">
                <a:solidFill>
                  <a:schemeClr val="tx1">
                    <a:lumMod val="65000"/>
                    <a:lumOff val="35000"/>
                  </a:schemeClr>
                </a:solidFill>
                <a:latin typeface="Avenir Next" panose="020B0503020202020204" pitchFamily="34" charset="0"/>
              </a:rPr>
              <a:t> </a:t>
            </a:r>
            <a:r>
              <a:rPr lang="en-US" sz="1999" dirty="0" err="1">
                <a:solidFill>
                  <a:schemeClr val="tx1">
                    <a:lumMod val="65000"/>
                    <a:lumOff val="35000"/>
                  </a:schemeClr>
                </a:solidFill>
                <a:latin typeface="Avenir Next" panose="020B0503020202020204" pitchFamily="34" charset="0"/>
              </a:rPr>
              <a:t>서비스와의</a:t>
            </a:r>
            <a:r>
              <a:rPr lang="en-US" sz="1999" dirty="0">
                <a:solidFill>
                  <a:schemeClr val="tx1">
                    <a:lumMod val="65000"/>
                    <a:lumOff val="35000"/>
                  </a:schemeClr>
                </a:solidFill>
                <a:latin typeface="Avenir Next" panose="020B0503020202020204" pitchFamily="34" charset="0"/>
              </a:rPr>
              <a:t> </a:t>
            </a:r>
            <a:r>
              <a:rPr lang="en-US" sz="1999" dirty="0" err="1">
                <a:solidFill>
                  <a:schemeClr val="tx1">
                    <a:lumMod val="65000"/>
                    <a:lumOff val="35000"/>
                  </a:schemeClr>
                </a:solidFill>
                <a:latin typeface="Avenir Next" panose="020B0503020202020204" pitchFamily="34" charset="0"/>
              </a:rPr>
              <a:t>연계를</a:t>
            </a:r>
            <a:r>
              <a:rPr lang="en-US" sz="1999" dirty="0">
                <a:solidFill>
                  <a:schemeClr val="tx1">
                    <a:lumMod val="65000"/>
                    <a:lumOff val="35000"/>
                  </a:schemeClr>
                </a:solidFill>
                <a:latin typeface="Avenir Next" panose="020B0503020202020204" pitchFamily="34" charset="0"/>
              </a:rPr>
              <a:t> </a:t>
            </a:r>
            <a:r>
              <a:rPr lang="en-US" sz="1999" dirty="0" err="1">
                <a:solidFill>
                  <a:schemeClr val="tx1">
                    <a:lumMod val="65000"/>
                    <a:lumOff val="35000"/>
                  </a:schemeClr>
                </a:solidFill>
                <a:latin typeface="Avenir Next" panose="020B0503020202020204" pitchFamily="34" charset="0"/>
              </a:rPr>
              <a:t>위한</a:t>
            </a:r>
            <a:br>
              <a:rPr lang="en-US" sz="1999" dirty="0">
                <a:solidFill>
                  <a:schemeClr val="tx1">
                    <a:lumMod val="65000"/>
                    <a:lumOff val="35000"/>
                  </a:schemeClr>
                </a:solidFill>
                <a:latin typeface="Avenir Next" panose="020B0503020202020204" pitchFamily="34" charset="0"/>
              </a:rPr>
            </a:br>
            <a:r>
              <a:rPr lang="en-US" sz="1999" dirty="0">
                <a:solidFill>
                  <a:schemeClr val="tx1">
                    <a:lumMod val="65000"/>
                    <a:lumOff val="35000"/>
                  </a:schemeClr>
                </a:solidFill>
                <a:latin typeface="Avenir Next Medium" panose="020B0503020202020204" pitchFamily="34" charset="0"/>
              </a:rPr>
              <a:t>plug in</a:t>
            </a:r>
            <a:r>
              <a:rPr lang="en-US" sz="1999" dirty="0">
                <a:solidFill>
                  <a:schemeClr val="tx1">
                    <a:lumMod val="65000"/>
                    <a:lumOff val="35000"/>
                  </a:schemeClr>
                </a:solidFill>
                <a:latin typeface="Avenir Next" panose="020B0503020202020204" pitchFamily="34" charset="0"/>
              </a:rPr>
              <a:t>  </a:t>
            </a:r>
            <a:r>
              <a:rPr lang="en-US" sz="1999" dirty="0" err="1">
                <a:solidFill>
                  <a:schemeClr val="tx1">
                    <a:lumMod val="65000"/>
                    <a:lumOff val="35000"/>
                  </a:schemeClr>
                </a:solidFill>
                <a:latin typeface="Avenir Next" panose="020B0503020202020204" pitchFamily="34" charset="0"/>
              </a:rPr>
              <a:t>서비스</a:t>
            </a:r>
            <a:r>
              <a:rPr lang="en-US" sz="1999" dirty="0">
                <a:solidFill>
                  <a:schemeClr val="tx1">
                    <a:lumMod val="65000"/>
                    <a:lumOff val="35000"/>
                  </a:schemeClr>
                </a:solidFill>
                <a:latin typeface="Avenir Next" panose="020B0503020202020204" pitchFamily="34" charset="0"/>
              </a:rPr>
              <a:t> </a:t>
            </a:r>
            <a:r>
              <a:rPr lang="en-US" sz="1999" dirty="0" err="1">
                <a:solidFill>
                  <a:schemeClr val="tx1">
                    <a:lumMod val="65000"/>
                    <a:lumOff val="35000"/>
                  </a:schemeClr>
                </a:solidFill>
                <a:latin typeface="Avenir Next" panose="020B0503020202020204" pitchFamily="34" charset="0"/>
              </a:rPr>
              <a:t>제공</a:t>
            </a:r>
            <a:endParaRPr lang="en-US" sz="2399" dirty="0">
              <a:solidFill>
                <a:schemeClr val="tx1">
                  <a:lumMod val="65000"/>
                  <a:lumOff val="35000"/>
                </a:schemeClr>
              </a:solidFill>
              <a:latin typeface="Avenir Next" panose="020B0503020202020204" pitchFamily="34" charset="0"/>
            </a:endParaRPr>
          </a:p>
        </p:txBody>
      </p:sp>
      <p:grpSp>
        <p:nvGrpSpPr>
          <p:cNvPr id="12" name="Group 11">
            <a:extLst>
              <a:ext uri="{FF2B5EF4-FFF2-40B4-BE49-F238E27FC236}">
                <a16:creationId xmlns:a16="http://schemas.microsoft.com/office/drawing/2014/main" id="{76CD6263-177B-2045-9067-F48C03CC59F1}"/>
              </a:ext>
            </a:extLst>
          </p:cNvPr>
          <p:cNvGrpSpPr/>
          <p:nvPr/>
        </p:nvGrpSpPr>
        <p:grpSpPr>
          <a:xfrm>
            <a:off x="3233422" y="2904003"/>
            <a:ext cx="1305036" cy="722432"/>
            <a:chOff x="6455043" y="4331776"/>
            <a:chExt cx="3162675" cy="1689316"/>
          </a:xfrm>
        </p:grpSpPr>
        <p:sp>
          <p:nvSpPr>
            <p:cNvPr id="14" name="Oval 13">
              <a:extLst>
                <a:ext uri="{FF2B5EF4-FFF2-40B4-BE49-F238E27FC236}">
                  <a16:creationId xmlns:a16="http://schemas.microsoft.com/office/drawing/2014/main" id="{2DCC1CC4-6D2B-734D-B285-158D1E5BD0E5}"/>
                </a:ext>
              </a:extLst>
            </p:cNvPr>
            <p:cNvSpPr/>
            <p:nvPr/>
          </p:nvSpPr>
          <p:spPr bwMode="gray">
            <a:xfrm>
              <a:off x="6455043" y="4331776"/>
              <a:ext cx="3162675" cy="1689316"/>
            </a:xfrm>
            <a:prstGeom prst="ellipse">
              <a:avLst/>
            </a:prstGeom>
            <a:solidFill>
              <a:schemeClr val="accent2">
                <a:lumMod val="40000"/>
                <a:lumOff val="60000"/>
              </a:schemeClr>
            </a:solidFill>
            <a:ln w="25400" algn="ctr">
              <a:no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16" name="Straight Connector 15">
              <a:extLst>
                <a:ext uri="{FF2B5EF4-FFF2-40B4-BE49-F238E27FC236}">
                  <a16:creationId xmlns:a16="http://schemas.microsoft.com/office/drawing/2014/main" id="{0E20EF1C-0398-7946-A3FE-B0971F052B9A}"/>
                </a:ext>
              </a:extLst>
            </p:cNvPr>
            <p:cNvCxnSpPr>
              <a:stCxn id="14" idx="1"/>
              <a:endCxn id="14"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B8F82-7018-A54F-BE3E-9F94F5894FF3}"/>
                </a:ext>
              </a:extLst>
            </p:cNvPr>
            <p:cNvCxnSpPr>
              <a:cxnSpLocks/>
              <a:stCxn id="14" idx="7"/>
              <a:endCxn id="14"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7AF41F9-2B2B-5549-BB03-5169DE91E335}"/>
                </a:ext>
              </a:extLst>
            </p:cNvPr>
            <p:cNvSpPr/>
            <p:nvPr/>
          </p:nvSpPr>
          <p:spPr bwMode="gray">
            <a:xfrm>
              <a:off x="6741763" y="4556502"/>
              <a:ext cx="2572718" cy="1239864"/>
            </a:xfrm>
            <a:prstGeom prst="ellipse">
              <a:avLst/>
            </a:prstGeom>
            <a:solidFill>
              <a:schemeClr val="bg2">
                <a:lumMod val="20000"/>
                <a:lumOff val="80000"/>
              </a:schemeClr>
            </a:solidFill>
            <a:ln w="25400" algn="ctr">
              <a:solidFill>
                <a:schemeClr val="bg1"/>
              </a:solid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SQLite</a:t>
              </a:r>
            </a:p>
          </p:txBody>
        </p:sp>
      </p:grpSp>
      <p:grpSp>
        <p:nvGrpSpPr>
          <p:cNvPr id="19" name="Group 18">
            <a:extLst>
              <a:ext uri="{FF2B5EF4-FFF2-40B4-BE49-F238E27FC236}">
                <a16:creationId xmlns:a16="http://schemas.microsoft.com/office/drawing/2014/main" id="{A6F9D580-A126-0C4C-B9B0-00CFB151E5BF}"/>
              </a:ext>
            </a:extLst>
          </p:cNvPr>
          <p:cNvGrpSpPr/>
          <p:nvPr/>
        </p:nvGrpSpPr>
        <p:grpSpPr>
          <a:xfrm>
            <a:off x="1030913" y="3793045"/>
            <a:ext cx="1305036" cy="722432"/>
            <a:chOff x="6455043" y="4331776"/>
            <a:chExt cx="3162675" cy="1689316"/>
          </a:xfrm>
        </p:grpSpPr>
        <p:sp>
          <p:nvSpPr>
            <p:cNvPr id="20" name="Oval 19">
              <a:extLst>
                <a:ext uri="{FF2B5EF4-FFF2-40B4-BE49-F238E27FC236}">
                  <a16:creationId xmlns:a16="http://schemas.microsoft.com/office/drawing/2014/main" id="{DB47A1C9-CF0B-DF4A-8646-D2ABE3C9C2D3}"/>
                </a:ext>
              </a:extLst>
            </p:cNvPr>
            <p:cNvSpPr/>
            <p:nvPr/>
          </p:nvSpPr>
          <p:spPr bwMode="gray">
            <a:xfrm>
              <a:off x="6455043" y="4331776"/>
              <a:ext cx="3162675" cy="1689316"/>
            </a:xfrm>
            <a:prstGeom prst="ellipse">
              <a:avLst/>
            </a:prstGeom>
            <a:solidFill>
              <a:srgbClr val="87A2B0"/>
            </a:solidFill>
            <a:ln w="25400" algn="ctr">
              <a:no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21" name="Straight Connector 20">
              <a:extLst>
                <a:ext uri="{FF2B5EF4-FFF2-40B4-BE49-F238E27FC236}">
                  <a16:creationId xmlns:a16="http://schemas.microsoft.com/office/drawing/2014/main" id="{01FC07A7-438F-EA43-B4FC-43906592FFD4}"/>
                </a:ext>
              </a:extLst>
            </p:cNvPr>
            <p:cNvCxnSpPr>
              <a:stCxn id="20" idx="1"/>
              <a:endCxn id="20"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496E8B6-04D4-0E48-ADE6-DC2C201A4768}"/>
                </a:ext>
              </a:extLst>
            </p:cNvPr>
            <p:cNvCxnSpPr>
              <a:cxnSpLocks/>
              <a:stCxn id="20" idx="7"/>
              <a:endCxn id="20"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17E52712-0279-0F40-AA50-E05A50324DD2}"/>
                </a:ext>
              </a:extLst>
            </p:cNvPr>
            <p:cNvSpPr/>
            <p:nvPr/>
          </p:nvSpPr>
          <p:spPr bwMode="gray">
            <a:xfrm>
              <a:off x="6741763" y="4556502"/>
              <a:ext cx="2572718" cy="1239864"/>
            </a:xfrm>
            <a:prstGeom prst="ellipse">
              <a:avLst/>
            </a:prstGeom>
            <a:solidFill>
              <a:srgbClr val="C5D0D5"/>
            </a:solidFill>
            <a:ln w="25400" algn="ctr">
              <a:solidFill>
                <a:schemeClr val="bg1"/>
              </a:solid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MTX</a:t>
              </a:r>
            </a:p>
          </p:txBody>
        </p:sp>
      </p:grpSp>
      <p:grpSp>
        <p:nvGrpSpPr>
          <p:cNvPr id="24" name="Group 23">
            <a:extLst>
              <a:ext uri="{FF2B5EF4-FFF2-40B4-BE49-F238E27FC236}">
                <a16:creationId xmlns:a16="http://schemas.microsoft.com/office/drawing/2014/main" id="{CA4BC58D-A5E4-5C4D-89E1-912978545167}"/>
              </a:ext>
            </a:extLst>
          </p:cNvPr>
          <p:cNvGrpSpPr/>
          <p:nvPr/>
        </p:nvGrpSpPr>
        <p:grpSpPr>
          <a:xfrm>
            <a:off x="1954677" y="3195630"/>
            <a:ext cx="1305036" cy="722432"/>
            <a:chOff x="6455043" y="4331776"/>
            <a:chExt cx="3162675" cy="1689316"/>
          </a:xfrm>
        </p:grpSpPr>
        <p:sp>
          <p:nvSpPr>
            <p:cNvPr id="25" name="Oval 24">
              <a:extLst>
                <a:ext uri="{FF2B5EF4-FFF2-40B4-BE49-F238E27FC236}">
                  <a16:creationId xmlns:a16="http://schemas.microsoft.com/office/drawing/2014/main" id="{E40E6F52-9655-304F-B686-A18B3A1ECC5C}"/>
                </a:ext>
              </a:extLst>
            </p:cNvPr>
            <p:cNvSpPr/>
            <p:nvPr/>
          </p:nvSpPr>
          <p:spPr bwMode="gray">
            <a:xfrm>
              <a:off x="6455043" y="4331776"/>
              <a:ext cx="3162675" cy="1689316"/>
            </a:xfrm>
            <a:prstGeom prst="ellipse">
              <a:avLst/>
            </a:prstGeom>
            <a:solidFill>
              <a:schemeClr val="accent5">
                <a:lumMod val="40000"/>
                <a:lumOff val="60000"/>
              </a:schemeClr>
            </a:solidFill>
            <a:ln w="25400" algn="ctr">
              <a:no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D925B85B-2095-234F-A270-661862077428}"/>
                </a:ext>
              </a:extLst>
            </p:cNvPr>
            <p:cNvCxnSpPr>
              <a:stCxn id="25" idx="1"/>
              <a:endCxn id="25"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535141-697D-9046-8D44-8CF4573770F1}"/>
                </a:ext>
              </a:extLst>
            </p:cNvPr>
            <p:cNvCxnSpPr>
              <a:cxnSpLocks/>
              <a:stCxn id="25" idx="7"/>
              <a:endCxn id="25"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A07E19D-01DB-EF40-9C86-440CB963674F}"/>
                </a:ext>
              </a:extLst>
            </p:cNvPr>
            <p:cNvSpPr/>
            <p:nvPr/>
          </p:nvSpPr>
          <p:spPr bwMode="gray">
            <a:xfrm>
              <a:off x="6741763" y="4556502"/>
              <a:ext cx="2572718" cy="1239864"/>
            </a:xfrm>
            <a:prstGeom prst="ellipse">
              <a:avLst/>
            </a:prstGeom>
            <a:solidFill>
              <a:schemeClr val="accent5">
                <a:lumMod val="20000"/>
                <a:lumOff val="80000"/>
              </a:schemeClr>
            </a:solidFill>
            <a:ln w="25400" algn="ctr">
              <a:solidFill>
                <a:schemeClr val="bg1"/>
              </a:solid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Messaging</a:t>
              </a:r>
            </a:p>
          </p:txBody>
        </p:sp>
      </p:grpSp>
      <p:grpSp>
        <p:nvGrpSpPr>
          <p:cNvPr id="35" name="Group 34">
            <a:extLst>
              <a:ext uri="{FF2B5EF4-FFF2-40B4-BE49-F238E27FC236}">
                <a16:creationId xmlns:a16="http://schemas.microsoft.com/office/drawing/2014/main" id="{0A414D98-8DE1-9844-B3CD-8B8C0BD933E8}"/>
              </a:ext>
            </a:extLst>
          </p:cNvPr>
          <p:cNvGrpSpPr/>
          <p:nvPr/>
        </p:nvGrpSpPr>
        <p:grpSpPr>
          <a:xfrm>
            <a:off x="3767629" y="3332691"/>
            <a:ext cx="1305036" cy="722432"/>
            <a:chOff x="6455043" y="4331776"/>
            <a:chExt cx="3162675" cy="1689316"/>
          </a:xfrm>
        </p:grpSpPr>
        <p:sp>
          <p:nvSpPr>
            <p:cNvPr id="36" name="Oval 35">
              <a:extLst>
                <a:ext uri="{FF2B5EF4-FFF2-40B4-BE49-F238E27FC236}">
                  <a16:creationId xmlns:a16="http://schemas.microsoft.com/office/drawing/2014/main" id="{9D5FD0C8-32BF-B94A-9FCB-F36CD5120DFD}"/>
                </a:ext>
              </a:extLst>
            </p:cNvPr>
            <p:cNvSpPr/>
            <p:nvPr/>
          </p:nvSpPr>
          <p:spPr bwMode="gray">
            <a:xfrm>
              <a:off x="6455043" y="4331776"/>
              <a:ext cx="3162675" cy="1689316"/>
            </a:xfrm>
            <a:prstGeom prst="ellipse">
              <a:avLst/>
            </a:prstGeom>
            <a:solidFill>
              <a:schemeClr val="accent2">
                <a:lumMod val="40000"/>
                <a:lumOff val="60000"/>
              </a:schemeClr>
            </a:solidFill>
            <a:ln w="25400" algn="ctr">
              <a:no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37" name="Straight Connector 36">
              <a:extLst>
                <a:ext uri="{FF2B5EF4-FFF2-40B4-BE49-F238E27FC236}">
                  <a16:creationId xmlns:a16="http://schemas.microsoft.com/office/drawing/2014/main" id="{8C17D955-A605-6F44-90DB-78182D22EB84}"/>
                </a:ext>
              </a:extLst>
            </p:cNvPr>
            <p:cNvCxnSpPr>
              <a:stCxn id="36" idx="1"/>
              <a:endCxn id="36"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7B14DA-811B-CA4C-83F7-245AFA2AE543}"/>
                </a:ext>
              </a:extLst>
            </p:cNvPr>
            <p:cNvCxnSpPr>
              <a:cxnSpLocks/>
              <a:stCxn id="36" idx="7"/>
              <a:endCxn id="36"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E8DB38A-1F44-9E4D-856B-AE2D9AECE518}"/>
                </a:ext>
              </a:extLst>
            </p:cNvPr>
            <p:cNvSpPr/>
            <p:nvPr/>
          </p:nvSpPr>
          <p:spPr bwMode="gray">
            <a:xfrm>
              <a:off x="6741763" y="4556502"/>
              <a:ext cx="2572718" cy="1239864"/>
            </a:xfrm>
            <a:prstGeom prst="ellipse">
              <a:avLst/>
            </a:prstGeom>
            <a:solidFill>
              <a:schemeClr val="bg2">
                <a:lumMod val="20000"/>
                <a:lumOff val="80000"/>
              </a:schemeClr>
            </a:solidFill>
            <a:ln w="25400" algn="ctr">
              <a:solidFill>
                <a:schemeClr val="bg1"/>
              </a:solid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HANA</a:t>
              </a:r>
            </a:p>
          </p:txBody>
        </p:sp>
      </p:grpSp>
      <p:grpSp>
        <p:nvGrpSpPr>
          <p:cNvPr id="40" name="Group 39">
            <a:extLst>
              <a:ext uri="{FF2B5EF4-FFF2-40B4-BE49-F238E27FC236}">
                <a16:creationId xmlns:a16="http://schemas.microsoft.com/office/drawing/2014/main" id="{7274B3BE-2EE1-AC4A-8CCB-F50B8DC0DA69}"/>
              </a:ext>
            </a:extLst>
          </p:cNvPr>
          <p:cNvGrpSpPr/>
          <p:nvPr/>
        </p:nvGrpSpPr>
        <p:grpSpPr>
          <a:xfrm>
            <a:off x="4044166" y="1930048"/>
            <a:ext cx="1305035" cy="722431"/>
            <a:chOff x="6455043" y="4331776"/>
            <a:chExt cx="3162675" cy="1689316"/>
          </a:xfrm>
        </p:grpSpPr>
        <p:sp>
          <p:nvSpPr>
            <p:cNvPr id="41" name="Oval 40">
              <a:extLst>
                <a:ext uri="{FF2B5EF4-FFF2-40B4-BE49-F238E27FC236}">
                  <a16:creationId xmlns:a16="http://schemas.microsoft.com/office/drawing/2014/main" id="{DDD2D47C-FBF4-FA46-B9AE-690C5D08BACC}"/>
                </a:ext>
              </a:extLst>
            </p:cNvPr>
            <p:cNvSpPr/>
            <p:nvPr/>
          </p:nvSpPr>
          <p:spPr bwMode="gray">
            <a:xfrm>
              <a:off x="6455043" y="4331776"/>
              <a:ext cx="3162675" cy="1689316"/>
            </a:xfrm>
            <a:prstGeom prst="ellipse">
              <a:avLst/>
            </a:prstGeom>
            <a:solidFill>
              <a:schemeClr val="accent2">
                <a:lumMod val="40000"/>
                <a:lumOff val="60000"/>
              </a:schemeClr>
            </a:solidFill>
            <a:ln w="25400" algn="ctr">
              <a:no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42" name="Straight Connector 41">
              <a:extLst>
                <a:ext uri="{FF2B5EF4-FFF2-40B4-BE49-F238E27FC236}">
                  <a16:creationId xmlns:a16="http://schemas.microsoft.com/office/drawing/2014/main" id="{595D1C60-8039-0947-A5FF-C366B92DC748}"/>
                </a:ext>
              </a:extLst>
            </p:cNvPr>
            <p:cNvCxnSpPr>
              <a:stCxn id="41" idx="1"/>
              <a:endCxn id="41"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91C9CC-09BD-8940-9D23-77E897AB9821}"/>
                </a:ext>
              </a:extLst>
            </p:cNvPr>
            <p:cNvCxnSpPr>
              <a:cxnSpLocks/>
              <a:stCxn id="41" idx="7"/>
              <a:endCxn id="41"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290E0A0-E151-324D-B96D-AD6ED193CFFB}"/>
                </a:ext>
              </a:extLst>
            </p:cNvPr>
            <p:cNvSpPr/>
            <p:nvPr/>
          </p:nvSpPr>
          <p:spPr bwMode="gray">
            <a:xfrm>
              <a:off x="6741763" y="4556502"/>
              <a:ext cx="2572718" cy="1239864"/>
            </a:xfrm>
            <a:prstGeom prst="ellipse">
              <a:avLst/>
            </a:prstGeom>
            <a:solidFill>
              <a:schemeClr val="bg2">
                <a:lumMod val="20000"/>
                <a:lumOff val="80000"/>
              </a:schemeClr>
            </a:solidFill>
            <a:ln w="25400" algn="ctr">
              <a:solidFill>
                <a:schemeClr val="bg1"/>
              </a:solid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Custom DB</a:t>
              </a:r>
            </a:p>
          </p:txBody>
        </p:sp>
      </p:grpSp>
      <p:sp>
        <p:nvSpPr>
          <p:cNvPr id="7" name="Rectangle 6">
            <a:extLst>
              <a:ext uri="{FF2B5EF4-FFF2-40B4-BE49-F238E27FC236}">
                <a16:creationId xmlns:a16="http://schemas.microsoft.com/office/drawing/2014/main" id="{7FE1BB21-5CFD-DE4A-8658-782A765508A6}"/>
              </a:ext>
            </a:extLst>
          </p:cNvPr>
          <p:cNvSpPr/>
          <p:nvPr/>
        </p:nvSpPr>
        <p:spPr bwMode="gray">
          <a:xfrm>
            <a:off x="878513" y="3020100"/>
            <a:ext cx="5179303" cy="1795924"/>
          </a:xfrm>
          <a:custGeom>
            <a:avLst/>
            <a:gdLst>
              <a:gd name="connsiteX0" fmla="*/ 0 w 5179303"/>
              <a:gd name="connsiteY0" fmla="*/ 0 h 1795924"/>
              <a:gd name="connsiteX1" fmla="*/ 595620 w 5179303"/>
              <a:gd name="connsiteY1" fmla="*/ 0 h 1795924"/>
              <a:gd name="connsiteX2" fmla="*/ 1087654 w 5179303"/>
              <a:gd name="connsiteY2" fmla="*/ 0 h 1795924"/>
              <a:gd name="connsiteX3" fmla="*/ 1838653 w 5179303"/>
              <a:gd name="connsiteY3" fmla="*/ 0 h 1795924"/>
              <a:gd name="connsiteX4" fmla="*/ 2330686 w 5179303"/>
              <a:gd name="connsiteY4" fmla="*/ 0 h 1795924"/>
              <a:gd name="connsiteX5" fmla="*/ 2926306 w 5179303"/>
              <a:gd name="connsiteY5" fmla="*/ 0 h 1795924"/>
              <a:gd name="connsiteX6" fmla="*/ 3521926 w 5179303"/>
              <a:gd name="connsiteY6" fmla="*/ 0 h 1795924"/>
              <a:gd name="connsiteX7" fmla="*/ 4272925 w 5179303"/>
              <a:gd name="connsiteY7" fmla="*/ 0 h 1795924"/>
              <a:gd name="connsiteX8" fmla="*/ 5179303 w 5179303"/>
              <a:gd name="connsiteY8" fmla="*/ 0 h 1795924"/>
              <a:gd name="connsiteX9" fmla="*/ 5179303 w 5179303"/>
              <a:gd name="connsiteY9" fmla="*/ 580682 h 1795924"/>
              <a:gd name="connsiteX10" fmla="*/ 5179303 w 5179303"/>
              <a:gd name="connsiteY10" fmla="*/ 1161364 h 1795924"/>
              <a:gd name="connsiteX11" fmla="*/ 5179303 w 5179303"/>
              <a:gd name="connsiteY11" fmla="*/ 1795924 h 1795924"/>
              <a:gd name="connsiteX12" fmla="*/ 4583683 w 5179303"/>
              <a:gd name="connsiteY12" fmla="*/ 1795924 h 1795924"/>
              <a:gd name="connsiteX13" fmla="*/ 4039856 w 5179303"/>
              <a:gd name="connsiteY13" fmla="*/ 1795924 h 1795924"/>
              <a:gd name="connsiteX14" fmla="*/ 3392443 w 5179303"/>
              <a:gd name="connsiteY14" fmla="*/ 1795924 h 1795924"/>
              <a:gd name="connsiteX15" fmla="*/ 2796824 w 5179303"/>
              <a:gd name="connsiteY15" fmla="*/ 1795924 h 1795924"/>
              <a:gd name="connsiteX16" fmla="*/ 2252997 w 5179303"/>
              <a:gd name="connsiteY16" fmla="*/ 1795924 h 1795924"/>
              <a:gd name="connsiteX17" fmla="*/ 1605584 w 5179303"/>
              <a:gd name="connsiteY17" fmla="*/ 1795924 h 1795924"/>
              <a:gd name="connsiteX18" fmla="*/ 958171 w 5179303"/>
              <a:gd name="connsiteY18" fmla="*/ 1795924 h 1795924"/>
              <a:gd name="connsiteX19" fmla="*/ 0 w 5179303"/>
              <a:gd name="connsiteY19" fmla="*/ 1795924 h 1795924"/>
              <a:gd name="connsiteX20" fmla="*/ 0 w 5179303"/>
              <a:gd name="connsiteY20" fmla="*/ 1179323 h 1795924"/>
              <a:gd name="connsiteX21" fmla="*/ 0 w 5179303"/>
              <a:gd name="connsiteY21" fmla="*/ 616601 h 1795924"/>
              <a:gd name="connsiteX22" fmla="*/ 0 w 5179303"/>
              <a:gd name="connsiteY22" fmla="*/ 0 h 1795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179303" h="1795924" extrusionOk="0">
                <a:moveTo>
                  <a:pt x="0" y="0"/>
                </a:moveTo>
                <a:cubicBezTo>
                  <a:pt x="235551" y="-24488"/>
                  <a:pt x="325028" y="16029"/>
                  <a:pt x="595620" y="0"/>
                </a:cubicBezTo>
                <a:cubicBezTo>
                  <a:pt x="866212" y="-16029"/>
                  <a:pt x="919790" y="17566"/>
                  <a:pt x="1087654" y="0"/>
                </a:cubicBezTo>
                <a:cubicBezTo>
                  <a:pt x="1255518" y="-17566"/>
                  <a:pt x="1537211" y="-10890"/>
                  <a:pt x="1838653" y="0"/>
                </a:cubicBezTo>
                <a:cubicBezTo>
                  <a:pt x="2140095" y="10890"/>
                  <a:pt x="2093225" y="15901"/>
                  <a:pt x="2330686" y="0"/>
                </a:cubicBezTo>
                <a:cubicBezTo>
                  <a:pt x="2568147" y="-15901"/>
                  <a:pt x="2740925" y="17602"/>
                  <a:pt x="2926306" y="0"/>
                </a:cubicBezTo>
                <a:cubicBezTo>
                  <a:pt x="3111687" y="-17602"/>
                  <a:pt x="3392067" y="-10463"/>
                  <a:pt x="3521926" y="0"/>
                </a:cubicBezTo>
                <a:cubicBezTo>
                  <a:pt x="3651785" y="10463"/>
                  <a:pt x="3912137" y="-3607"/>
                  <a:pt x="4272925" y="0"/>
                </a:cubicBezTo>
                <a:cubicBezTo>
                  <a:pt x="4633713" y="3607"/>
                  <a:pt x="4942439" y="12449"/>
                  <a:pt x="5179303" y="0"/>
                </a:cubicBezTo>
                <a:cubicBezTo>
                  <a:pt x="5188517" y="171933"/>
                  <a:pt x="5187243" y="381197"/>
                  <a:pt x="5179303" y="580682"/>
                </a:cubicBezTo>
                <a:cubicBezTo>
                  <a:pt x="5171363" y="780167"/>
                  <a:pt x="5192547" y="1006026"/>
                  <a:pt x="5179303" y="1161364"/>
                </a:cubicBezTo>
                <a:cubicBezTo>
                  <a:pt x="5166059" y="1316702"/>
                  <a:pt x="5182225" y="1570966"/>
                  <a:pt x="5179303" y="1795924"/>
                </a:cubicBezTo>
                <a:cubicBezTo>
                  <a:pt x="4886615" y="1782168"/>
                  <a:pt x="4865176" y="1792279"/>
                  <a:pt x="4583683" y="1795924"/>
                </a:cubicBezTo>
                <a:cubicBezTo>
                  <a:pt x="4302190" y="1799569"/>
                  <a:pt x="4214162" y="1780733"/>
                  <a:pt x="4039856" y="1795924"/>
                </a:cubicBezTo>
                <a:cubicBezTo>
                  <a:pt x="3865550" y="1811115"/>
                  <a:pt x="3573446" y="1827677"/>
                  <a:pt x="3392443" y="1795924"/>
                </a:cubicBezTo>
                <a:cubicBezTo>
                  <a:pt x="3211440" y="1764171"/>
                  <a:pt x="2951096" y="1820558"/>
                  <a:pt x="2796824" y="1795924"/>
                </a:cubicBezTo>
                <a:cubicBezTo>
                  <a:pt x="2642552" y="1771290"/>
                  <a:pt x="2375159" y="1799213"/>
                  <a:pt x="2252997" y="1795924"/>
                </a:cubicBezTo>
                <a:cubicBezTo>
                  <a:pt x="2130835" y="1792635"/>
                  <a:pt x="1754965" y="1815090"/>
                  <a:pt x="1605584" y="1795924"/>
                </a:cubicBezTo>
                <a:cubicBezTo>
                  <a:pt x="1456203" y="1776758"/>
                  <a:pt x="1276547" y="1771191"/>
                  <a:pt x="958171" y="1795924"/>
                </a:cubicBezTo>
                <a:cubicBezTo>
                  <a:pt x="639795" y="1820657"/>
                  <a:pt x="418710" y="1810080"/>
                  <a:pt x="0" y="1795924"/>
                </a:cubicBezTo>
                <a:cubicBezTo>
                  <a:pt x="14098" y="1668477"/>
                  <a:pt x="-2875" y="1374517"/>
                  <a:pt x="0" y="1179323"/>
                </a:cubicBezTo>
                <a:cubicBezTo>
                  <a:pt x="2875" y="984129"/>
                  <a:pt x="14059" y="873143"/>
                  <a:pt x="0" y="616601"/>
                </a:cubicBezTo>
                <a:cubicBezTo>
                  <a:pt x="-14059" y="360059"/>
                  <a:pt x="-15492" y="209604"/>
                  <a:pt x="0" y="0"/>
                </a:cubicBezTo>
                <a:close/>
              </a:path>
            </a:pathLst>
          </a:custGeom>
          <a:noFill/>
          <a:ln w="12700" algn="ctr">
            <a:noFill/>
            <a:miter lim="800000"/>
            <a:headEnd/>
            <a:tailEnd/>
            <a:extLst>
              <a:ext uri="{C807C97D-BFC1-408E-A445-0C87EB9F89A2}">
                <ask:lineSketchStyleProps xmlns:ask="http://schemas.microsoft.com/office/drawing/2018/sketchyshapes" sd="168811877">
                  <a:prstGeom prst="rect">
                    <a:avLst/>
                  </a:prstGeom>
                  <ask:type>
                    <ask:lineSketchFreehand/>
                  </ask:type>
                </ask:lineSketchStyleProps>
              </a:ext>
            </a:extLst>
          </a:ln>
        </p:spPr>
        <p:txBody>
          <a:bodyPr vert="horz" lIns="89977" tIns="71981" rIns="89977" bIns="71981" rtlCol="0" anchor="t"/>
          <a:lstStyle/>
          <a:p>
            <a:pPr defTabSz="914126" fontAlgn="base">
              <a:spcBef>
                <a:spcPct val="50000"/>
              </a:spcBef>
              <a:spcAft>
                <a:spcPct val="0"/>
              </a:spcAft>
              <a:buClr>
                <a:srgbClr val="F0AB00"/>
              </a:buClr>
              <a:buSzPct val="80000"/>
            </a:pPr>
            <a:r>
              <a:rPr lang="en-GB" sz="1100" b="1" kern="0">
                <a:solidFill>
                  <a:srgbClr val="941100"/>
                </a:solidFill>
                <a:latin typeface="Comic Sans MS" panose="030F0902030302020204" pitchFamily="66" charset="0"/>
                <a:ea typeface="Arial Unicode MS" pitchFamily="34" charset="-128"/>
                <a:cs typeface="Arial Unicode MS" pitchFamily="34" charset="-128"/>
              </a:rPr>
              <a:t>CAP-</a:t>
            </a:r>
            <a:r>
              <a:rPr lang="en-GB" sz="1100" b="1" kern="0" err="1">
                <a:solidFill>
                  <a:srgbClr val="941100"/>
                </a:solidFill>
                <a:latin typeface="Comic Sans MS" panose="030F0902030302020204" pitchFamily="66" charset="0"/>
                <a:ea typeface="Arial Unicode MS" pitchFamily="34" charset="-128"/>
                <a:cs typeface="Arial Unicode MS" pitchFamily="34" charset="-128"/>
              </a:rPr>
              <a:t>builtin</a:t>
            </a:r>
            <a:endParaRPr lang="en-GB" sz="1100" b="1" kern="0">
              <a:solidFill>
                <a:srgbClr val="941100"/>
              </a:solidFill>
              <a:latin typeface="Comic Sans MS" panose="030F0902030302020204" pitchFamily="66" charset="0"/>
              <a:ea typeface="Arial Unicode MS" pitchFamily="34" charset="-128"/>
              <a:cs typeface="Arial Unicode MS" pitchFamily="34" charset="-128"/>
            </a:endParaRPr>
          </a:p>
        </p:txBody>
      </p:sp>
      <p:sp>
        <p:nvSpPr>
          <p:cNvPr id="45" name="Rectangle 44">
            <a:extLst>
              <a:ext uri="{FF2B5EF4-FFF2-40B4-BE49-F238E27FC236}">
                <a16:creationId xmlns:a16="http://schemas.microsoft.com/office/drawing/2014/main" id="{512AD844-6628-3D4C-8B50-BD418150C531}"/>
              </a:ext>
            </a:extLst>
          </p:cNvPr>
          <p:cNvSpPr/>
          <p:nvPr/>
        </p:nvSpPr>
        <p:spPr bwMode="gray">
          <a:xfrm>
            <a:off x="878513" y="1450870"/>
            <a:ext cx="5179303" cy="1338310"/>
          </a:xfrm>
          <a:custGeom>
            <a:avLst/>
            <a:gdLst>
              <a:gd name="connsiteX0" fmla="*/ 0 w 5179303"/>
              <a:gd name="connsiteY0" fmla="*/ 0 h 1338310"/>
              <a:gd name="connsiteX1" fmla="*/ 595620 w 5179303"/>
              <a:gd name="connsiteY1" fmla="*/ 0 h 1338310"/>
              <a:gd name="connsiteX2" fmla="*/ 1087654 w 5179303"/>
              <a:gd name="connsiteY2" fmla="*/ 0 h 1338310"/>
              <a:gd name="connsiteX3" fmla="*/ 1838653 w 5179303"/>
              <a:gd name="connsiteY3" fmla="*/ 0 h 1338310"/>
              <a:gd name="connsiteX4" fmla="*/ 2330686 w 5179303"/>
              <a:gd name="connsiteY4" fmla="*/ 0 h 1338310"/>
              <a:gd name="connsiteX5" fmla="*/ 2926306 w 5179303"/>
              <a:gd name="connsiteY5" fmla="*/ 0 h 1338310"/>
              <a:gd name="connsiteX6" fmla="*/ 3521926 w 5179303"/>
              <a:gd name="connsiteY6" fmla="*/ 0 h 1338310"/>
              <a:gd name="connsiteX7" fmla="*/ 4272925 w 5179303"/>
              <a:gd name="connsiteY7" fmla="*/ 0 h 1338310"/>
              <a:gd name="connsiteX8" fmla="*/ 5179303 w 5179303"/>
              <a:gd name="connsiteY8" fmla="*/ 0 h 1338310"/>
              <a:gd name="connsiteX9" fmla="*/ 5179303 w 5179303"/>
              <a:gd name="connsiteY9" fmla="*/ 655772 h 1338310"/>
              <a:gd name="connsiteX10" fmla="*/ 5179303 w 5179303"/>
              <a:gd name="connsiteY10" fmla="*/ 1338310 h 1338310"/>
              <a:gd name="connsiteX11" fmla="*/ 4635476 w 5179303"/>
              <a:gd name="connsiteY11" fmla="*/ 1338310 h 1338310"/>
              <a:gd name="connsiteX12" fmla="*/ 4091649 w 5179303"/>
              <a:gd name="connsiteY12" fmla="*/ 1338310 h 1338310"/>
              <a:gd name="connsiteX13" fmla="*/ 3547823 w 5179303"/>
              <a:gd name="connsiteY13" fmla="*/ 1338310 h 1338310"/>
              <a:gd name="connsiteX14" fmla="*/ 2900410 w 5179303"/>
              <a:gd name="connsiteY14" fmla="*/ 1338310 h 1338310"/>
              <a:gd name="connsiteX15" fmla="*/ 2304790 w 5179303"/>
              <a:gd name="connsiteY15" fmla="*/ 1338310 h 1338310"/>
              <a:gd name="connsiteX16" fmla="*/ 1760963 w 5179303"/>
              <a:gd name="connsiteY16" fmla="*/ 1338310 h 1338310"/>
              <a:gd name="connsiteX17" fmla="*/ 1113550 w 5179303"/>
              <a:gd name="connsiteY17" fmla="*/ 1338310 h 1338310"/>
              <a:gd name="connsiteX18" fmla="*/ 0 w 5179303"/>
              <a:gd name="connsiteY18" fmla="*/ 1338310 h 1338310"/>
              <a:gd name="connsiteX19" fmla="*/ 0 w 5179303"/>
              <a:gd name="connsiteY19" fmla="*/ 655772 h 1338310"/>
              <a:gd name="connsiteX20" fmla="*/ 0 w 5179303"/>
              <a:gd name="connsiteY20" fmla="*/ 0 h 133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79303" h="1338310" extrusionOk="0">
                <a:moveTo>
                  <a:pt x="0" y="0"/>
                </a:moveTo>
                <a:cubicBezTo>
                  <a:pt x="235551" y="-24488"/>
                  <a:pt x="325028" y="16029"/>
                  <a:pt x="595620" y="0"/>
                </a:cubicBezTo>
                <a:cubicBezTo>
                  <a:pt x="866212" y="-16029"/>
                  <a:pt x="919790" y="17566"/>
                  <a:pt x="1087654" y="0"/>
                </a:cubicBezTo>
                <a:cubicBezTo>
                  <a:pt x="1255518" y="-17566"/>
                  <a:pt x="1537211" y="-10890"/>
                  <a:pt x="1838653" y="0"/>
                </a:cubicBezTo>
                <a:cubicBezTo>
                  <a:pt x="2140095" y="10890"/>
                  <a:pt x="2093225" y="15901"/>
                  <a:pt x="2330686" y="0"/>
                </a:cubicBezTo>
                <a:cubicBezTo>
                  <a:pt x="2568147" y="-15901"/>
                  <a:pt x="2740925" y="17602"/>
                  <a:pt x="2926306" y="0"/>
                </a:cubicBezTo>
                <a:cubicBezTo>
                  <a:pt x="3111687" y="-17602"/>
                  <a:pt x="3392067" y="-10463"/>
                  <a:pt x="3521926" y="0"/>
                </a:cubicBezTo>
                <a:cubicBezTo>
                  <a:pt x="3651785" y="10463"/>
                  <a:pt x="3912137" y="-3607"/>
                  <a:pt x="4272925" y="0"/>
                </a:cubicBezTo>
                <a:cubicBezTo>
                  <a:pt x="4633713" y="3607"/>
                  <a:pt x="4942439" y="12449"/>
                  <a:pt x="5179303" y="0"/>
                </a:cubicBezTo>
                <a:cubicBezTo>
                  <a:pt x="5193926" y="241338"/>
                  <a:pt x="5210545" y="446042"/>
                  <a:pt x="5179303" y="655772"/>
                </a:cubicBezTo>
                <a:cubicBezTo>
                  <a:pt x="5148061" y="865502"/>
                  <a:pt x="5172055" y="1073488"/>
                  <a:pt x="5179303" y="1338310"/>
                </a:cubicBezTo>
                <a:cubicBezTo>
                  <a:pt x="4908995" y="1346390"/>
                  <a:pt x="4830290" y="1348869"/>
                  <a:pt x="4635476" y="1338310"/>
                </a:cubicBezTo>
                <a:cubicBezTo>
                  <a:pt x="4440662" y="1327751"/>
                  <a:pt x="4263359" y="1313969"/>
                  <a:pt x="4091649" y="1338310"/>
                </a:cubicBezTo>
                <a:cubicBezTo>
                  <a:pt x="3919939" y="1362651"/>
                  <a:pt x="3718851" y="1315767"/>
                  <a:pt x="3547823" y="1338310"/>
                </a:cubicBezTo>
                <a:cubicBezTo>
                  <a:pt x="3376795" y="1360853"/>
                  <a:pt x="3081413" y="1370063"/>
                  <a:pt x="2900410" y="1338310"/>
                </a:cubicBezTo>
                <a:cubicBezTo>
                  <a:pt x="2719407" y="1306557"/>
                  <a:pt x="2464950" y="1309230"/>
                  <a:pt x="2304790" y="1338310"/>
                </a:cubicBezTo>
                <a:cubicBezTo>
                  <a:pt x="2144630" y="1367390"/>
                  <a:pt x="1883125" y="1341599"/>
                  <a:pt x="1760963" y="1338310"/>
                </a:cubicBezTo>
                <a:cubicBezTo>
                  <a:pt x="1638801" y="1335021"/>
                  <a:pt x="1262931" y="1357476"/>
                  <a:pt x="1113550" y="1338310"/>
                </a:cubicBezTo>
                <a:cubicBezTo>
                  <a:pt x="964169" y="1319144"/>
                  <a:pt x="244892" y="1349823"/>
                  <a:pt x="0" y="1338310"/>
                </a:cubicBezTo>
                <a:cubicBezTo>
                  <a:pt x="13290" y="1013058"/>
                  <a:pt x="23719" y="973541"/>
                  <a:pt x="0" y="655772"/>
                </a:cubicBezTo>
                <a:cubicBezTo>
                  <a:pt x="-23719" y="338003"/>
                  <a:pt x="-21001" y="246804"/>
                  <a:pt x="0" y="0"/>
                </a:cubicBezTo>
                <a:close/>
              </a:path>
            </a:pathLst>
          </a:custGeom>
          <a:noFill/>
          <a:ln w="12700" algn="ctr">
            <a:noFill/>
            <a:miter lim="800000"/>
            <a:headEnd/>
            <a:tailEnd/>
            <a:extLst>
              <a:ext uri="{C807C97D-BFC1-408E-A445-0C87EB9F89A2}">
                <ask:lineSketchStyleProps xmlns:ask="http://schemas.microsoft.com/office/drawing/2018/sketchyshapes" sd="168811877">
                  <a:prstGeom prst="rect">
                    <a:avLst/>
                  </a:prstGeom>
                  <ask:type>
                    <ask:lineSketchFreehand/>
                  </ask:type>
                </ask:lineSketchStyleProps>
              </a:ext>
            </a:extLst>
          </a:ln>
        </p:spPr>
        <p:txBody>
          <a:bodyPr vert="horz" lIns="89977" tIns="71981" rIns="89977" bIns="71981" rtlCol="0" anchor="t"/>
          <a:lstStyle/>
          <a:p>
            <a:pPr defTabSz="914126" fontAlgn="base">
              <a:spcBef>
                <a:spcPct val="50000"/>
              </a:spcBef>
              <a:spcAft>
                <a:spcPct val="0"/>
              </a:spcAft>
              <a:buClr>
                <a:srgbClr val="F0AB00"/>
              </a:buClr>
              <a:buSzPct val="80000"/>
            </a:pPr>
            <a:r>
              <a:rPr lang="en-GB" sz="1100" b="1" kern="0">
                <a:solidFill>
                  <a:srgbClr val="053B70"/>
                </a:solidFill>
                <a:latin typeface="Comic Sans MS" panose="030F0902030302020204" pitchFamily="66" charset="0"/>
                <a:ea typeface="Arial Unicode MS" pitchFamily="34" charset="-128"/>
                <a:cs typeface="Arial Unicode MS" pitchFamily="34" charset="-128"/>
              </a:rPr>
              <a:t>Custom-defined</a:t>
            </a:r>
          </a:p>
        </p:txBody>
      </p:sp>
      <p:grpSp>
        <p:nvGrpSpPr>
          <p:cNvPr id="50" name="Group 49">
            <a:extLst>
              <a:ext uri="{FF2B5EF4-FFF2-40B4-BE49-F238E27FC236}">
                <a16:creationId xmlns:a16="http://schemas.microsoft.com/office/drawing/2014/main" id="{476204B4-CC24-294E-95C3-33C1D94FA7F3}"/>
              </a:ext>
            </a:extLst>
          </p:cNvPr>
          <p:cNvGrpSpPr/>
          <p:nvPr/>
        </p:nvGrpSpPr>
        <p:grpSpPr>
          <a:xfrm>
            <a:off x="1025762" y="1866141"/>
            <a:ext cx="1261298" cy="808192"/>
            <a:chOff x="6455043" y="4331776"/>
            <a:chExt cx="3162675" cy="1689316"/>
          </a:xfrm>
        </p:grpSpPr>
        <p:sp>
          <p:nvSpPr>
            <p:cNvPr id="51" name="Oval 50">
              <a:extLst>
                <a:ext uri="{FF2B5EF4-FFF2-40B4-BE49-F238E27FC236}">
                  <a16:creationId xmlns:a16="http://schemas.microsoft.com/office/drawing/2014/main" id="{283DE0DE-46A5-9149-9810-0ECD7C6D320A}"/>
                </a:ext>
              </a:extLst>
            </p:cNvPr>
            <p:cNvSpPr/>
            <p:nvPr/>
          </p:nvSpPr>
          <p:spPr bwMode="gray">
            <a:xfrm>
              <a:off x="6455043" y="4331776"/>
              <a:ext cx="3162675" cy="1689316"/>
            </a:xfrm>
            <a:prstGeom prst="ellipse">
              <a:avLst/>
            </a:prstGeom>
            <a:solidFill>
              <a:schemeClr val="accent1">
                <a:lumMod val="60000"/>
                <a:lumOff val="4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52" name="Straight Connector 51">
              <a:extLst>
                <a:ext uri="{FF2B5EF4-FFF2-40B4-BE49-F238E27FC236}">
                  <a16:creationId xmlns:a16="http://schemas.microsoft.com/office/drawing/2014/main" id="{723D413D-9967-D547-81E4-92451D3B4151}"/>
                </a:ext>
              </a:extLst>
            </p:cNvPr>
            <p:cNvCxnSpPr>
              <a:cxnSpLocks/>
              <a:stCxn id="51" idx="1"/>
              <a:endCxn id="51"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73CD85F-4B39-774D-A5A1-518BD0998C7D}"/>
                </a:ext>
              </a:extLst>
            </p:cNvPr>
            <p:cNvCxnSpPr>
              <a:cxnSpLocks/>
              <a:stCxn id="51" idx="7"/>
              <a:endCxn id="51"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8FFACEBD-6C55-0849-B074-50130FA6C9E0}"/>
                </a:ext>
              </a:extLst>
            </p:cNvPr>
            <p:cNvSpPr/>
            <p:nvPr/>
          </p:nvSpPr>
          <p:spPr bwMode="gray">
            <a:xfrm>
              <a:off x="6741763" y="4556502"/>
              <a:ext cx="2572718" cy="1239864"/>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100" b="1" kern="0" err="1">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Catalog</a:t>
              </a: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 Service</a:t>
              </a:r>
            </a:p>
          </p:txBody>
        </p:sp>
      </p:grpSp>
      <p:grpSp>
        <p:nvGrpSpPr>
          <p:cNvPr id="55" name="Group 54">
            <a:extLst>
              <a:ext uri="{FF2B5EF4-FFF2-40B4-BE49-F238E27FC236}">
                <a16:creationId xmlns:a16="http://schemas.microsoft.com/office/drawing/2014/main" id="{1CA004AC-D766-0548-8FC2-AD209BD2D5D4}"/>
              </a:ext>
            </a:extLst>
          </p:cNvPr>
          <p:cNvGrpSpPr/>
          <p:nvPr/>
        </p:nvGrpSpPr>
        <p:grpSpPr>
          <a:xfrm>
            <a:off x="2434309" y="2019201"/>
            <a:ext cx="1261298" cy="808192"/>
            <a:chOff x="6455043" y="4331776"/>
            <a:chExt cx="3162675" cy="1689316"/>
          </a:xfrm>
        </p:grpSpPr>
        <p:sp>
          <p:nvSpPr>
            <p:cNvPr id="56" name="Oval 55">
              <a:extLst>
                <a:ext uri="{FF2B5EF4-FFF2-40B4-BE49-F238E27FC236}">
                  <a16:creationId xmlns:a16="http://schemas.microsoft.com/office/drawing/2014/main" id="{BE633C50-76EB-C940-9CAD-54CA10B2C9D4}"/>
                </a:ext>
              </a:extLst>
            </p:cNvPr>
            <p:cNvSpPr/>
            <p:nvPr/>
          </p:nvSpPr>
          <p:spPr bwMode="gray">
            <a:xfrm>
              <a:off x="6455043" y="4331776"/>
              <a:ext cx="3162675" cy="1689316"/>
            </a:xfrm>
            <a:prstGeom prst="ellipse">
              <a:avLst/>
            </a:prstGeom>
            <a:solidFill>
              <a:schemeClr val="accent1">
                <a:lumMod val="60000"/>
                <a:lumOff val="4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57" name="Straight Connector 56">
              <a:extLst>
                <a:ext uri="{FF2B5EF4-FFF2-40B4-BE49-F238E27FC236}">
                  <a16:creationId xmlns:a16="http://schemas.microsoft.com/office/drawing/2014/main" id="{13716E56-7BAE-5240-A860-F36E45EA4E40}"/>
                </a:ext>
              </a:extLst>
            </p:cNvPr>
            <p:cNvCxnSpPr>
              <a:cxnSpLocks/>
              <a:stCxn id="56" idx="1"/>
              <a:endCxn id="56"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0A707FC-8521-CD42-9A59-F7C0C9925EE8}"/>
                </a:ext>
              </a:extLst>
            </p:cNvPr>
            <p:cNvCxnSpPr>
              <a:cxnSpLocks/>
              <a:stCxn id="56" idx="7"/>
              <a:endCxn id="56"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C0817BB6-8A2D-0241-8A8D-9EF324D6627E}"/>
                </a:ext>
              </a:extLst>
            </p:cNvPr>
            <p:cNvSpPr/>
            <p:nvPr/>
          </p:nvSpPr>
          <p:spPr bwMode="gray">
            <a:xfrm>
              <a:off x="6741763" y="4556502"/>
              <a:ext cx="2572718" cy="1239864"/>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Admin Service</a:t>
              </a:r>
            </a:p>
          </p:txBody>
        </p:sp>
      </p:grpSp>
      <p:sp>
        <p:nvSpPr>
          <p:cNvPr id="60" name="Title 2">
            <a:extLst>
              <a:ext uri="{FF2B5EF4-FFF2-40B4-BE49-F238E27FC236}">
                <a16:creationId xmlns:a16="http://schemas.microsoft.com/office/drawing/2014/main" id="{80572359-9CEE-D84E-843E-47E81EBA44C9}"/>
              </a:ext>
            </a:extLst>
          </p:cNvPr>
          <p:cNvSpPr txBox="1">
            <a:spLocks/>
          </p:cNvSpPr>
          <p:nvPr/>
        </p:nvSpPr>
        <p:spPr bwMode="black">
          <a:xfrm>
            <a:off x="496065" y="968179"/>
            <a:ext cx="5527295"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3200" b="0" kern="1200" baseline="0">
                <a:solidFill>
                  <a:schemeClr val="tx1"/>
                </a:solidFill>
                <a:latin typeface="Avenir Next" panose="020B0503020202020204" pitchFamily="34" charset="0"/>
                <a:ea typeface="+mj-ea"/>
                <a:cs typeface="+mj-cs"/>
              </a:defRPr>
            </a:lvl1pPr>
          </a:lstStyle>
          <a:p>
            <a:r>
              <a:rPr lang="en-US" sz="2400" kern="0" dirty="0">
                <a:solidFill>
                  <a:schemeClr val="accent1"/>
                </a:solidFill>
                <a:ea typeface="Arial Unicode MS" pitchFamily="34" charset="-128"/>
                <a:cs typeface="Arial Unicode MS" pitchFamily="34" charset="-128"/>
              </a:rPr>
              <a:t> eating our own dog food</a:t>
            </a:r>
            <a:endParaRPr lang="en-US" sz="2400" dirty="0">
              <a:latin typeface="Avenir Next Ultra Light" panose="020B0203020202020204" pitchFamily="34" charset="77"/>
            </a:endParaRPr>
          </a:p>
        </p:txBody>
      </p:sp>
      <p:sp>
        <p:nvSpPr>
          <p:cNvPr id="61" name="Rectangle 60">
            <a:extLst>
              <a:ext uri="{FF2B5EF4-FFF2-40B4-BE49-F238E27FC236}">
                <a16:creationId xmlns:a16="http://schemas.microsoft.com/office/drawing/2014/main" id="{CA3B0719-A7BA-C148-9B8A-7D0207ADADF3}"/>
              </a:ext>
            </a:extLst>
          </p:cNvPr>
          <p:cNvSpPr/>
          <p:nvPr/>
        </p:nvSpPr>
        <p:spPr>
          <a:xfrm>
            <a:off x="6096000" y="3621207"/>
            <a:ext cx="4873970" cy="1576944"/>
          </a:xfrm>
          <a:prstGeom prst="rect">
            <a:avLst/>
          </a:prstGeom>
          <a:noFill/>
        </p:spPr>
        <p:txBody>
          <a:bodyPr wrap="square">
            <a:spAutoFit/>
          </a:bodyPr>
          <a:lstStyle/>
          <a:p>
            <a:pPr>
              <a:spcBef>
                <a:spcPts val="300"/>
              </a:spcBef>
            </a:pPr>
            <a:endParaRPr lang="en-GB" sz="1400" i="1" noProof="1">
              <a:solidFill>
                <a:srgbClr val="6A737D"/>
              </a:solidFill>
              <a:latin typeface="Comic Sans MS" panose="030F0902030302020204" pitchFamily="66" charset="0"/>
            </a:endParaRPr>
          </a:p>
          <a:p>
            <a:pPr>
              <a:spcBef>
                <a:spcPts val="300"/>
              </a:spcBef>
            </a:pPr>
            <a:r>
              <a:rPr lang="en-GB" sz="1400" noProof="1">
                <a:solidFill>
                  <a:schemeClr val="bg2"/>
                </a:solidFill>
                <a:latin typeface="Comic Sans MS" panose="030F0902030302020204" pitchFamily="66" charset="0"/>
              </a:rPr>
              <a:t>// Using CAP’s database and messaging services…</a:t>
            </a:r>
          </a:p>
          <a:p>
            <a:pPr>
              <a:spcBef>
                <a:spcPts val="300"/>
              </a:spcBef>
            </a:pPr>
            <a:r>
              <a:rPr lang="en-GB" sz="1400" noProof="1">
                <a:solidFill>
                  <a:srgbClr val="D73A49"/>
                </a:solidFill>
                <a:latin typeface="Comic Sans MS" panose="030F0902030302020204" pitchFamily="66" charset="0"/>
              </a:rPr>
              <a:t>const</a:t>
            </a:r>
            <a:r>
              <a:rPr lang="en-GB" sz="1400" noProof="1">
                <a:solidFill>
                  <a:srgbClr val="000000"/>
                </a:solidFill>
                <a:latin typeface="Comic Sans MS" panose="030F0902030302020204" pitchFamily="66" charset="0"/>
              </a:rPr>
              <a:t> db = cds.</a:t>
            </a:r>
            <a:r>
              <a:rPr lang="en-GB" sz="1400" noProof="1">
                <a:solidFill>
                  <a:srgbClr val="005CC5"/>
                </a:solidFill>
                <a:latin typeface="Comic Sans MS" panose="030F0902030302020204" pitchFamily="66" charset="0"/>
              </a:rPr>
              <a:t>connect.to</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‘sqlite:in-memory'</a:t>
            </a:r>
            <a:r>
              <a:rPr lang="en-GB" sz="1400" noProof="1">
                <a:solidFill>
                  <a:srgbClr val="000000"/>
                </a:solidFill>
                <a:latin typeface="Comic Sans MS" panose="030F0902030302020204" pitchFamily="66" charset="0"/>
              </a:rPr>
              <a:t>)</a:t>
            </a:r>
          </a:p>
          <a:p>
            <a:pPr>
              <a:spcBef>
                <a:spcPts val="300"/>
              </a:spcBef>
            </a:pPr>
            <a:r>
              <a:rPr lang="en-GB" sz="1400" noProof="1">
                <a:solidFill>
                  <a:srgbClr val="D73A49"/>
                </a:solidFill>
                <a:latin typeface="Comic Sans MS" panose="030F0902030302020204" pitchFamily="66" charset="0"/>
              </a:rPr>
              <a:t>const</a:t>
            </a:r>
            <a:r>
              <a:rPr lang="en-GB" sz="1400" noProof="1">
                <a:solidFill>
                  <a:srgbClr val="000000"/>
                </a:solidFill>
                <a:latin typeface="Comic Sans MS" panose="030F0902030302020204" pitchFamily="66" charset="0"/>
              </a:rPr>
              <a:t> msg = cds.</a:t>
            </a:r>
            <a:r>
              <a:rPr lang="en-GB" sz="1400" noProof="1">
                <a:solidFill>
                  <a:srgbClr val="005CC5"/>
                </a:solidFill>
                <a:latin typeface="Comic Sans MS" panose="030F0902030302020204" pitchFamily="66" charset="0"/>
              </a:rPr>
              <a:t>connect.to</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‘messaging'</a:t>
            </a:r>
            <a:r>
              <a:rPr lang="en-GB" sz="1400" noProof="1">
                <a:solidFill>
                  <a:srgbClr val="000000"/>
                </a:solidFill>
                <a:latin typeface="Comic Sans MS" panose="030F0902030302020204" pitchFamily="66" charset="0"/>
              </a:rPr>
              <a:t>)</a:t>
            </a:r>
          </a:p>
          <a:p>
            <a:pPr>
              <a:spcBef>
                <a:spcPts val="300"/>
              </a:spcBef>
            </a:pPr>
            <a:r>
              <a:rPr lang="en-GB" sz="1400" noProof="1">
                <a:solidFill>
                  <a:srgbClr val="D73A49"/>
                </a:solidFill>
                <a:latin typeface="Comic Sans MS" panose="030F0902030302020204" pitchFamily="66" charset="0"/>
              </a:rPr>
              <a:t>let</a:t>
            </a:r>
            <a:r>
              <a:rPr lang="en-GB" sz="1400" noProof="1">
                <a:solidFill>
                  <a:srgbClr val="000000"/>
                </a:solidFill>
                <a:latin typeface="Comic Sans MS" panose="030F0902030302020204" pitchFamily="66" charset="0"/>
              </a:rPr>
              <a:t> </a:t>
            </a:r>
            <a:r>
              <a:rPr lang="en-GB" sz="1400" noProof="1">
                <a:solidFill>
                  <a:srgbClr val="005CC5"/>
                </a:solidFill>
                <a:latin typeface="Comic Sans MS" panose="030F0902030302020204" pitchFamily="66" charset="0"/>
              </a:rPr>
              <a:t>books</a:t>
            </a:r>
            <a:r>
              <a:rPr lang="en-GB" sz="1400" noProof="1">
                <a:solidFill>
                  <a:srgbClr val="000000"/>
                </a:solidFill>
                <a:latin typeface="Comic Sans MS" panose="030F0902030302020204" pitchFamily="66" charset="0"/>
              </a:rPr>
              <a:t> = </a:t>
            </a:r>
            <a:r>
              <a:rPr lang="en-GB" sz="1400" noProof="1">
                <a:solidFill>
                  <a:srgbClr val="D73A49"/>
                </a:solidFill>
                <a:latin typeface="Comic Sans MS" panose="030F0902030302020204" pitchFamily="66" charset="0"/>
              </a:rPr>
              <a:t>await</a:t>
            </a:r>
            <a:r>
              <a:rPr lang="en-GB" sz="1400" noProof="1">
                <a:solidFill>
                  <a:srgbClr val="000000"/>
                </a:solidFill>
                <a:latin typeface="Comic Sans MS" panose="030F0902030302020204" pitchFamily="66" charset="0"/>
              </a:rPr>
              <a:t> db.</a:t>
            </a:r>
            <a:r>
              <a:rPr lang="en-GB" sz="1400" noProof="1">
                <a:solidFill>
                  <a:srgbClr val="005CC5"/>
                </a:solidFill>
                <a:latin typeface="Comic Sans MS" panose="030F0902030302020204" pitchFamily="66" charset="0"/>
              </a:rPr>
              <a:t>read</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'Books’</a:t>
            </a:r>
            <a:r>
              <a:rPr lang="en-GB" sz="1400" noProof="1">
                <a:solidFill>
                  <a:srgbClr val="000000"/>
                </a:solidFill>
                <a:latin typeface="Comic Sans MS" panose="030F0902030302020204" pitchFamily="66" charset="0"/>
              </a:rPr>
              <a:t>)</a:t>
            </a:r>
          </a:p>
          <a:p>
            <a:pPr>
              <a:spcBef>
                <a:spcPts val="300"/>
              </a:spcBef>
            </a:pPr>
            <a:r>
              <a:rPr lang="en-GB" sz="1400" noProof="1">
                <a:solidFill>
                  <a:srgbClr val="000000"/>
                </a:solidFill>
                <a:latin typeface="Comic Sans MS" panose="030F0902030302020204" pitchFamily="66" charset="0"/>
              </a:rPr>
              <a:t>msg.</a:t>
            </a:r>
            <a:r>
              <a:rPr lang="en-GB" sz="1400" noProof="1">
                <a:solidFill>
                  <a:srgbClr val="005CC5"/>
                </a:solidFill>
                <a:latin typeface="Comic Sans MS" panose="030F0902030302020204" pitchFamily="66" charset="0"/>
              </a:rPr>
              <a:t>emit</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‘like’</a:t>
            </a:r>
            <a:r>
              <a:rPr lang="en-GB" sz="1400" noProof="1">
                <a:solidFill>
                  <a:srgbClr val="000000"/>
                </a:solidFill>
                <a:latin typeface="Comic Sans MS" panose="030F0902030302020204" pitchFamily="66" charset="0"/>
              </a:rPr>
              <a:t>, { that: book })</a:t>
            </a:r>
          </a:p>
        </p:txBody>
      </p:sp>
    </p:spTree>
    <p:extLst>
      <p:ext uri="{BB962C8B-B14F-4D97-AF65-F5344CB8AC3E}">
        <p14:creationId xmlns:p14="http://schemas.microsoft.com/office/powerpoint/2010/main" val="2343898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1000"/>
                                        <p:tgtEl>
                                          <p:spTgt spid="35"/>
                                        </p:tgtEl>
                                      </p:cBhvr>
                                    </p:animEffect>
                                  </p:childTnLst>
                                </p:cTn>
                              </p:par>
                            </p:childTnLst>
                          </p:cTn>
                        </p:par>
                        <p:par>
                          <p:cTn id="20" fill="hold">
                            <p:stCondLst>
                              <p:cond delay="4000"/>
                            </p:stCondLst>
                            <p:childTnLst>
                              <p:par>
                                <p:cTn id="21" presetID="10" presetClass="entr" presetSubtype="0" fill="hold"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288C278A-7357-7C43-8D92-72F88DD9A5CF}"/>
              </a:ext>
            </a:extLst>
          </p:cNvPr>
          <p:cNvSpPr txBox="1"/>
          <p:nvPr/>
        </p:nvSpPr>
        <p:spPr>
          <a:xfrm>
            <a:off x="6096000" y="1788017"/>
            <a:ext cx="5173146" cy="28615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GB" sz="1799" kern="0">
                <a:solidFill>
                  <a:schemeClr val="accent1"/>
                </a:solidFill>
                <a:latin typeface="Avenir Next Medium" panose="020B0503020202020204" pitchFamily="34" charset="0"/>
                <a:ea typeface="Arial Unicode MS" pitchFamily="34" charset="-128"/>
                <a:cs typeface="Arial Unicode MS" pitchFamily="34" charset="-128"/>
              </a:rPr>
              <a:t>Every active thing in CAP is a </a:t>
            </a:r>
            <a:r>
              <a:rPr lang="en-GB" sz="1799" b="1" kern="0">
                <a:solidFill>
                  <a:schemeClr val="accent1"/>
                </a:solidFill>
                <a:latin typeface="Avenir Next Medium" panose="020B0503020202020204" pitchFamily="34" charset="0"/>
                <a:ea typeface="Arial Unicode MS" pitchFamily="34" charset="-128"/>
                <a:cs typeface="Arial Unicode MS" pitchFamily="34" charset="-128"/>
              </a:rPr>
              <a:t>Service</a:t>
            </a:r>
            <a:r>
              <a:rPr lang="en-GB" sz="1799" kern="0">
                <a:solidFill>
                  <a:schemeClr val="accent1"/>
                </a:solidFill>
                <a:latin typeface="Avenir Next Medium" panose="020B0503020202020204" pitchFamily="34" charset="0"/>
                <a:ea typeface="Arial Unicode MS" pitchFamily="34" charset="-128"/>
                <a:cs typeface="Arial Unicode MS" pitchFamily="34" charset="-128"/>
              </a:rPr>
              <a:t>… </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always </a:t>
            </a:r>
            <a:r>
              <a:rPr lang="en-GB" sz="1600" kern="0">
                <a:latin typeface="Avenir Next Medium" panose="020B0503020202020204" pitchFamily="34" charset="0"/>
                <a:ea typeface="Arial Unicode MS" pitchFamily="34" charset="-128"/>
                <a:cs typeface="Arial Unicode MS" pitchFamily="34" charset="-128"/>
              </a:rPr>
              <a:t>stateless</a:t>
            </a:r>
            <a:r>
              <a:rPr lang="en-GB" sz="1600" kern="0">
                <a:latin typeface="Avenir Next" panose="020B0503020202020204" pitchFamily="34" charset="0"/>
                <a:ea typeface="Arial Unicode MS" pitchFamily="34" charset="-128"/>
                <a:cs typeface="Arial Unicode MS" pitchFamily="34" charset="-128"/>
              </a:rPr>
              <a:t>, acting on </a:t>
            </a:r>
            <a:r>
              <a:rPr lang="en-GB" sz="1600" kern="0">
                <a:latin typeface="Avenir Next Medium" panose="020B0503020202020204" pitchFamily="34" charset="0"/>
                <a:ea typeface="Arial Unicode MS" pitchFamily="34" charset="-128"/>
                <a:cs typeface="Arial Unicode MS" pitchFamily="34" charset="-128"/>
              </a:rPr>
              <a:t>passive data </a:t>
            </a:r>
            <a:r>
              <a:rPr lang="en-GB" sz="1600" kern="0">
                <a:latin typeface="Avenir Next" panose="020B0503020202020204" pitchFamily="34" charset="0"/>
                <a:ea typeface="Arial Unicode MS" pitchFamily="34" charset="-128"/>
                <a:cs typeface="Arial Unicode MS" pitchFamily="34" charset="-128"/>
              </a:rPr>
              <a:t>→ scalability</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reflecting individual </a:t>
            </a:r>
            <a:r>
              <a:rPr lang="en-GB" sz="1600" kern="0">
                <a:latin typeface="Avenir Next Medium" panose="020B0503020202020204" pitchFamily="34" charset="0"/>
                <a:ea typeface="Arial Unicode MS" pitchFamily="34" charset="-128"/>
                <a:cs typeface="Arial Unicode MS" pitchFamily="34" charset="-128"/>
              </a:rPr>
              <a:t>use cases </a:t>
            </a:r>
            <a:r>
              <a:rPr lang="en-GB" sz="1600" kern="0">
                <a:latin typeface="Avenir Next" panose="020B0503020202020204" pitchFamily="34" charset="0"/>
                <a:ea typeface="Arial Unicode MS" pitchFamily="34" charset="-128"/>
                <a:cs typeface="Arial Unicode MS" pitchFamily="34" charset="-128"/>
              </a:rPr>
              <a:t>→ ‘nano services’</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acting as </a:t>
            </a:r>
            <a:r>
              <a:rPr lang="en-GB" sz="1600" kern="0">
                <a:latin typeface="Avenir Next Medium" panose="020B0503020202020204" pitchFamily="34" charset="0"/>
                <a:ea typeface="Arial Unicode MS" pitchFamily="34" charset="-128"/>
                <a:cs typeface="Arial Unicode MS" pitchFamily="34" charset="-128"/>
              </a:rPr>
              <a:t>facades </a:t>
            </a:r>
            <a:r>
              <a:rPr lang="en-GB" sz="1600" kern="0">
                <a:latin typeface="Avenir Next" panose="020B0503020202020204" pitchFamily="34" charset="0"/>
                <a:ea typeface="Arial Unicode MS" pitchFamily="34" charset="-128"/>
                <a:cs typeface="Arial Unicode MS" pitchFamily="34" charset="-128"/>
              </a:rPr>
              <a:t>for consumers to access data</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including </a:t>
            </a:r>
            <a:r>
              <a:rPr lang="en-GB" sz="1600" kern="0">
                <a:latin typeface="Avenir Next Medium" panose="020B0503020202020204" pitchFamily="34" charset="0"/>
                <a:ea typeface="Arial Unicode MS" pitchFamily="34" charset="-128"/>
                <a:cs typeface="Arial Unicode MS" pitchFamily="34" charset="-128"/>
              </a:rPr>
              <a:t>technical</a:t>
            </a:r>
            <a:r>
              <a:rPr lang="en-GB" sz="1600" kern="0">
                <a:latin typeface="Avenir Next" panose="020B0503020202020204" pitchFamily="34" charset="0"/>
                <a:ea typeface="Arial Unicode MS" pitchFamily="34" charset="-128"/>
                <a:cs typeface="Arial Unicode MS" pitchFamily="34" charset="-128"/>
              </a:rPr>
              <a:t>/framework services in CAP</a:t>
            </a:r>
          </a:p>
          <a:p>
            <a:pPr marL="285664" indent="-285664" fontAlgn="base">
              <a:spcBef>
                <a:spcPct val="50000"/>
              </a:spcBef>
              <a:spcAft>
                <a:spcPct val="0"/>
              </a:spcAft>
              <a:buClr>
                <a:srgbClr val="941100"/>
              </a:buClr>
              <a:buSzPct val="100000"/>
              <a:buFont typeface="Courier New" panose="02070309020205020404" pitchFamily="49" charset="0"/>
              <a:buChar char="o"/>
            </a:pPr>
            <a:r>
              <a:rPr lang="en-GB" sz="1600" kern="0">
                <a:latin typeface="Avenir Next" panose="020B0503020202020204" pitchFamily="34" charset="0"/>
                <a:ea typeface="Arial Unicode MS" pitchFamily="34" charset="-128"/>
                <a:cs typeface="Arial Unicode MS" pitchFamily="34" charset="-128"/>
              </a:rPr>
              <a:t>exchanging messages via </a:t>
            </a:r>
            <a:r>
              <a:rPr lang="en-GB" sz="1600" kern="0">
                <a:latin typeface="Avenir Next Medium" panose="020B0503020202020204" pitchFamily="34" charset="0"/>
                <a:ea typeface="Arial Unicode MS" pitchFamily="34" charset="-128"/>
                <a:cs typeface="Arial Unicode MS" pitchFamily="34" charset="-128"/>
              </a:rPr>
              <a:t>uniform </a:t>
            </a:r>
            <a:r>
              <a:rPr lang="en-GB" sz="1600" kern="0">
                <a:latin typeface="Avenir Next" panose="020B0503020202020204" pitchFamily="34" charset="0"/>
                <a:ea typeface="Arial Unicode MS" pitchFamily="34" charset="-128"/>
                <a:cs typeface="Arial Unicode MS" pitchFamily="34" charset="-128"/>
              </a:rPr>
              <a:t>APIs</a:t>
            </a:r>
            <a:r>
              <a:rPr lang="en-GB" sz="1600" kern="0">
                <a:latin typeface="Avenir Next Medium"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synchronously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asynchronously</a:t>
            </a:r>
            <a:r>
              <a:rPr lang="en-GB" sz="1600" kern="0">
                <a:latin typeface="Avenir Next" panose="020B0503020202020204" pitchFamily="34" charset="0"/>
                <a:ea typeface="Arial Unicode MS" pitchFamily="34" charset="-128"/>
                <a:cs typeface="Arial Unicode MS" pitchFamily="34" charset="-128"/>
              </a:rPr>
              <a:t> </a:t>
            </a:r>
          </a:p>
          <a:p>
            <a:pPr marL="9647" indent="-285664" fontAlgn="base">
              <a:spcBef>
                <a:spcPct val="50000"/>
              </a:spcBef>
              <a:spcAft>
                <a:spcPct val="0"/>
              </a:spcAft>
              <a:buClr>
                <a:srgbClr val="941100"/>
              </a:buClr>
              <a:buFont typeface="Courier New" panose="02070309020205020404" pitchFamily="49" charset="0"/>
              <a:buChar char="o"/>
            </a:pPr>
            <a:r>
              <a:rPr lang="en-GB" sz="1600" kern="0">
                <a:latin typeface="Avenir Next Medium" panose="020B0503020202020204" pitchFamily="34" charset="0"/>
                <a:ea typeface="Arial Unicode MS" pitchFamily="34" charset="-128"/>
                <a:cs typeface="Arial Unicode MS" pitchFamily="34" charset="-128"/>
              </a:rPr>
              <a:t>locally</a:t>
            </a:r>
            <a:r>
              <a:rPr lang="en-GB" sz="1600" kern="0">
                <a:latin typeface="Avenir Next" panose="020B0503020202020204" pitchFamily="34" charset="0"/>
                <a:ea typeface="Arial Unicode MS" pitchFamily="34" charset="-128"/>
                <a:cs typeface="Arial Unicode MS" pitchFamily="34" charset="-128"/>
              </a:rPr>
              <a:t> as well as </a:t>
            </a:r>
            <a:r>
              <a:rPr lang="en-GB" sz="1600" kern="0">
                <a:latin typeface="Avenir Next Medium" panose="020B0503020202020204" pitchFamily="34" charset="0"/>
                <a:ea typeface="Arial Unicode MS" pitchFamily="34" charset="-128"/>
                <a:cs typeface="Arial Unicode MS" pitchFamily="34" charset="-128"/>
              </a:rPr>
              <a:t>remotely </a:t>
            </a:r>
            <a:r>
              <a:rPr lang="en-GB" sz="1600" kern="0">
                <a:latin typeface="Avenir Next" panose="020B0503020202020204" pitchFamily="34" charset="0"/>
                <a:ea typeface="Arial Unicode MS" pitchFamily="34" charset="-128"/>
                <a:cs typeface="Arial Unicode MS" pitchFamily="34" charset="-128"/>
              </a:rPr>
              <a:t>(via </a:t>
            </a:r>
            <a:r>
              <a:rPr lang="en-GB" sz="1600" kern="0">
                <a:latin typeface="Avenir Next Medium" panose="020B0503020202020204" pitchFamily="34" charset="0"/>
                <a:ea typeface="Arial Unicode MS" pitchFamily="34" charset="-128"/>
                <a:cs typeface="Arial Unicode MS" pitchFamily="34" charset="-128"/>
              </a:rPr>
              <a:t>proxies</a:t>
            </a:r>
            <a:r>
              <a:rPr lang="en-GB" sz="1600" kern="0">
                <a:latin typeface="Avenir Next" panose="020B0503020202020204" pitchFamily="34" charset="0"/>
                <a:ea typeface="Arial Unicode MS" pitchFamily="34" charset="-128"/>
                <a:cs typeface="Arial Unicode MS" pitchFamily="34" charset="-128"/>
              </a:rPr>
              <a:t>) …</a:t>
            </a:r>
          </a:p>
        </p:txBody>
      </p:sp>
      <p:sp>
        <p:nvSpPr>
          <p:cNvPr id="63" name="Rectangle 62">
            <a:extLst>
              <a:ext uri="{FF2B5EF4-FFF2-40B4-BE49-F238E27FC236}">
                <a16:creationId xmlns:a16="http://schemas.microsoft.com/office/drawing/2014/main" id="{388E5D37-15FB-7944-8538-1758C8AA1182}"/>
              </a:ext>
            </a:extLst>
          </p:cNvPr>
          <p:cNvSpPr/>
          <p:nvPr/>
        </p:nvSpPr>
        <p:spPr>
          <a:xfrm>
            <a:off x="6044455" y="3985832"/>
            <a:ext cx="5224691" cy="2172519"/>
          </a:xfrm>
          <a:prstGeom prst="rect">
            <a:avLst/>
          </a:prstGeom>
          <a:solidFill>
            <a:schemeClr val="bg1"/>
          </a:solidFill>
        </p:spPr>
        <p:txBody>
          <a:bodyPr wrap="square">
            <a:noAutofit/>
          </a:bodyPr>
          <a:lstStyle/>
          <a:p>
            <a:pPr>
              <a:spcBef>
                <a:spcPts val="300"/>
              </a:spcBef>
            </a:pPr>
            <a:endParaRPr lang="en-GB" sz="1400" noProof="1">
              <a:solidFill>
                <a:srgbClr val="000000"/>
              </a:solidFill>
              <a:latin typeface="Comic Sans MS" panose="030F0902030302020204" pitchFamily="66" charset="0"/>
            </a:endParaRPr>
          </a:p>
        </p:txBody>
      </p:sp>
      <p:sp>
        <p:nvSpPr>
          <p:cNvPr id="3" name="Title 2">
            <a:extLst>
              <a:ext uri="{FF2B5EF4-FFF2-40B4-BE49-F238E27FC236}">
                <a16:creationId xmlns:a16="http://schemas.microsoft.com/office/drawing/2014/main" id="{AD684D41-249A-7548-A0B8-56E5FAFCB9BD}"/>
              </a:ext>
            </a:extLst>
          </p:cNvPr>
          <p:cNvSpPr>
            <a:spLocks noGrp="1"/>
          </p:cNvSpPr>
          <p:nvPr>
            <p:ph type="title"/>
          </p:nvPr>
        </p:nvSpPr>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en-US" altLang="ko-Kore-KR" kern="0" dirty="0">
                <a:ea typeface="Arial Unicode MS" pitchFamily="34" charset="-128"/>
                <a:cs typeface="Arial Unicode MS" pitchFamily="34" charset="-128"/>
              </a:rPr>
              <a:t>Service-centric Paradigm</a:t>
            </a:r>
            <a:endParaRPr lang="en-US" dirty="0">
              <a:solidFill>
                <a:schemeClr val="accent1"/>
              </a:solidFill>
              <a:latin typeface="Avenir Next Ultra Light" panose="020B0203020202020204" pitchFamily="34" charset="77"/>
            </a:endParaRPr>
          </a:p>
        </p:txBody>
      </p:sp>
      <p:sp>
        <p:nvSpPr>
          <p:cNvPr id="69" name="Rectangle 68">
            <a:extLst>
              <a:ext uri="{FF2B5EF4-FFF2-40B4-BE49-F238E27FC236}">
                <a16:creationId xmlns:a16="http://schemas.microsoft.com/office/drawing/2014/main" id="{21AE5D8F-F58D-9940-A840-6BFCB306BA4D}"/>
              </a:ext>
            </a:extLst>
          </p:cNvPr>
          <p:cNvSpPr/>
          <p:nvPr/>
        </p:nvSpPr>
        <p:spPr>
          <a:xfrm>
            <a:off x="775135" y="5237153"/>
            <a:ext cx="4738673" cy="1015278"/>
          </a:xfrm>
          <a:prstGeom prst="rect">
            <a:avLst/>
          </a:prstGeom>
        </p:spPr>
        <p:txBody>
          <a:bodyPr wrap="square">
            <a:spAutoFit/>
          </a:bodyPr>
          <a:lstStyle/>
          <a:p>
            <a:pPr marL="360255" indent="-360255">
              <a:defRPr/>
            </a:pPr>
            <a:r>
              <a:rPr lang="en-US" sz="1999" dirty="0">
                <a:solidFill>
                  <a:schemeClr val="accent1"/>
                </a:solidFill>
                <a:latin typeface="Avenir Next Medium" panose="020B0503020202020204" pitchFamily="34" charset="0"/>
              </a:rPr>
              <a:t>⇒ 	</a:t>
            </a:r>
            <a:r>
              <a:rPr lang="en-US" sz="1999" dirty="0">
                <a:solidFill>
                  <a:schemeClr val="tx1">
                    <a:lumMod val="65000"/>
                    <a:lumOff val="35000"/>
                  </a:schemeClr>
                </a:solidFill>
                <a:latin typeface="Avenir Next" panose="020B0503020202020204" pitchFamily="34" charset="0"/>
              </a:rPr>
              <a:t>All services support </a:t>
            </a:r>
            <a:r>
              <a:rPr lang="en-US" sz="1999" kern="0" dirty="0">
                <a:solidFill>
                  <a:schemeClr val="accent1"/>
                </a:solidFill>
                <a:latin typeface="Avenir Next Medium" panose="020B0503020202020204" pitchFamily="34" charset="0"/>
                <a:ea typeface="Arial Unicode MS" pitchFamily="34" charset="-128"/>
                <a:cs typeface="Arial Unicode MS" pitchFamily="34" charset="-128"/>
              </a:rPr>
              <a:t>common APIs </a:t>
            </a:r>
            <a:r>
              <a:rPr lang="en-US" altLang="ko-KR" sz="1999" kern="0" dirty="0">
                <a:solidFill>
                  <a:schemeClr val="accent1"/>
                </a:solidFill>
                <a:latin typeface="Avenir Next Medium" panose="020B0503020202020204" pitchFamily="34" charset="0"/>
                <a:ea typeface="Arial Unicode MS" pitchFamily="34" charset="-128"/>
                <a:cs typeface="Arial Unicode MS" pitchFamily="34" charset="-128"/>
              </a:rPr>
              <a:t>(OData</a:t>
            </a:r>
            <a:r>
              <a:rPr lang="ko-KR" altLang="en-US" sz="1999" kern="0" dirty="0">
                <a:solidFill>
                  <a:schemeClr val="accent1"/>
                </a:solidFill>
                <a:latin typeface="Avenir Next Medium" panose="020B0503020202020204" pitchFamily="34" charset="0"/>
                <a:ea typeface="Arial Unicode MS" pitchFamily="34" charset="-128"/>
                <a:cs typeface="Arial Unicode MS" pitchFamily="34" charset="-128"/>
              </a:rPr>
              <a:t> </a:t>
            </a:r>
            <a:r>
              <a:rPr lang="en-US" altLang="ko-KR" sz="1999" kern="0" dirty="0">
                <a:solidFill>
                  <a:schemeClr val="accent1"/>
                </a:solidFill>
                <a:latin typeface="Avenir Next Medium" panose="020B0503020202020204" pitchFamily="34" charset="0"/>
                <a:ea typeface="Arial Unicode MS" pitchFamily="34" charset="-128"/>
                <a:cs typeface="Arial Unicode MS" pitchFamily="34" charset="-128"/>
              </a:rPr>
              <a:t>CRUD style, REST style)</a:t>
            </a:r>
            <a:r>
              <a:rPr lang="en-US" sz="1999" kern="0" dirty="0">
                <a:solidFill>
                  <a:schemeClr val="accent1"/>
                </a:solidFill>
                <a:latin typeface="Avenir Next Medium" panose="020B0503020202020204" pitchFamily="34" charset="0"/>
                <a:ea typeface="Arial Unicode MS" pitchFamily="34" charset="-128"/>
                <a:cs typeface="Arial Unicode MS" pitchFamily="34" charset="-128"/>
              </a:rPr>
              <a:t> </a:t>
            </a:r>
            <a:r>
              <a:rPr lang="en-US" sz="1999" dirty="0">
                <a:solidFill>
                  <a:schemeClr val="tx1">
                    <a:lumMod val="65000"/>
                    <a:lumOff val="35000"/>
                  </a:schemeClr>
                </a:solidFill>
                <a:latin typeface="Avenir Next" panose="020B0503020202020204" pitchFamily="34" charset="0"/>
              </a:rPr>
              <a:t>to </a:t>
            </a:r>
            <a:r>
              <a:rPr lang="en-US" sz="1999" dirty="0">
                <a:solidFill>
                  <a:schemeClr val="tx1">
                    <a:lumMod val="65000"/>
                    <a:lumOff val="35000"/>
                  </a:schemeClr>
                </a:solidFill>
                <a:latin typeface="Avenir Next Medium" panose="020B0503020202020204" pitchFamily="34" charset="0"/>
              </a:rPr>
              <a:t>consume</a:t>
            </a:r>
            <a:r>
              <a:rPr lang="en-US" sz="1999" dirty="0">
                <a:solidFill>
                  <a:schemeClr val="tx1">
                    <a:lumMod val="65000"/>
                    <a:lumOff val="35000"/>
                  </a:schemeClr>
                </a:solidFill>
                <a:latin typeface="Avenir Next" panose="020B0503020202020204" pitchFamily="34" charset="0"/>
              </a:rPr>
              <a:t> and </a:t>
            </a:r>
            <a:r>
              <a:rPr lang="en-US" sz="1999" dirty="0">
                <a:solidFill>
                  <a:schemeClr val="tx1">
                    <a:lumMod val="65000"/>
                    <a:lumOff val="35000"/>
                  </a:schemeClr>
                </a:solidFill>
                <a:latin typeface="Avenir Next Medium" panose="020B0503020202020204" pitchFamily="34" charset="0"/>
              </a:rPr>
              <a:t>implement</a:t>
            </a:r>
            <a:r>
              <a:rPr lang="en-US" sz="1999" dirty="0">
                <a:solidFill>
                  <a:schemeClr val="tx1">
                    <a:lumMod val="65000"/>
                    <a:lumOff val="35000"/>
                  </a:schemeClr>
                </a:solidFill>
                <a:latin typeface="Avenir Next" panose="020B0503020202020204" pitchFamily="34" charset="0"/>
              </a:rPr>
              <a:t> services</a:t>
            </a:r>
            <a:endParaRPr lang="en-US" sz="1999" dirty="0">
              <a:solidFill>
                <a:schemeClr val="tx1">
                  <a:lumMod val="65000"/>
                  <a:lumOff val="35000"/>
                </a:schemeClr>
              </a:solidFill>
              <a:latin typeface="Avenir Next Medium" panose="020B0503020202020204" pitchFamily="34" charset="0"/>
            </a:endParaRPr>
          </a:p>
        </p:txBody>
      </p:sp>
      <p:grpSp>
        <p:nvGrpSpPr>
          <p:cNvPr id="12" name="Group 11">
            <a:extLst>
              <a:ext uri="{FF2B5EF4-FFF2-40B4-BE49-F238E27FC236}">
                <a16:creationId xmlns:a16="http://schemas.microsoft.com/office/drawing/2014/main" id="{76CD6263-177B-2045-9067-F48C03CC59F1}"/>
              </a:ext>
            </a:extLst>
          </p:cNvPr>
          <p:cNvGrpSpPr/>
          <p:nvPr/>
        </p:nvGrpSpPr>
        <p:grpSpPr>
          <a:xfrm>
            <a:off x="3092578" y="3240834"/>
            <a:ext cx="1305036" cy="722432"/>
            <a:chOff x="6455043" y="4331776"/>
            <a:chExt cx="3162675" cy="1689316"/>
          </a:xfrm>
        </p:grpSpPr>
        <p:sp>
          <p:nvSpPr>
            <p:cNvPr id="14" name="Oval 13">
              <a:extLst>
                <a:ext uri="{FF2B5EF4-FFF2-40B4-BE49-F238E27FC236}">
                  <a16:creationId xmlns:a16="http://schemas.microsoft.com/office/drawing/2014/main" id="{2DCC1CC4-6D2B-734D-B285-158D1E5BD0E5}"/>
                </a:ext>
              </a:extLst>
            </p:cNvPr>
            <p:cNvSpPr/>
            <p:nvPr/>
          </p:nvSpPr>
          <p:spPr bwMode="gray">
            <a:xfrm>
              <a:off x="6455043" y="4331776"/>
              <a:ext cx="3162675" cy="1689316"/>
            </a:xfrm>
            <a:prstGeom prst="ellipse">
              <a:avLst/>
            </a:prstGeom>
            <a:solidFill>
              <a:schemeClr val="accent2">
                <a:lumMod val="40000"/>
                <a:lumOff val="60000"/>
              </a:schemeClr>
            </a:solidFill>
            <a:ln w="25400" algn="ctr">
              <a:no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16" name="Straight Connector 15">
              <a:extLst>
                <a:ext uri="{FF2B5EF4-FFF2-40B4-BE49-F238E27FC236}">
                  <a16:creationId xmlns:a16="http://schemas.microsoft.com/office/drawing/2014/main" id="{0E20EF1C-0398-7946-A3FE-B0971F052B9A}"/>
                </a:ext>
              </a:extLst>
            </p:cNvPr>
            <p:cNvCxnSpPr>
              <a:stCxn id="14" idx="1"/>
              <a:endCxn id="14"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B8F82-7018-A54F-BE3E-9F94F5894FF3}"/>
                </a:ext>
              </a:extLst>
            </p:cNvPr>
            <p:cNvCxnSpPr>
              <a:cxnSpLocks/>
              <a:stCxn id="14" idx="7"/>
              <a:endCxn id="14"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C7AF41F9-2B2B-5549-BB03-5169DE91E335}"/>
                </a:ext>
              </a:extLst>
            </p:cNvPr>
            <p:cNvSpPr/>
            <p:nvPr/>
          </p:nvSpPr>
          <p:spPr bwMode="gray">
            <a:xfrm>
              <a:off x="6741763" y="4556502"/>
              <a:ext cx="2572718" cy="1239864"/>
            </a:xfrm>
            <a:prstGeom prst="ellipse">
              <a:avLst/>
            </a:prstGeom>
            <a:solidFill>
              <a:schemeClr val="bg2">
                <a:lumMod val="20000"/>
                <a:lumOff val="80000"/>
              </a:schemeClr>
            </a:solidFill>
            <a:ln w="25400" algn="ctr">
              <a:solidFill>
                <a:schemeClr val="bg1"/>
              </a:solid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Database</a:t>
              </a:r>
            </a:p>
          </p:txBody>
        </p:sp>
      </p:grpSp>
      <p:grpSp>
        <p:nvGrpSpPr>
          <p:cNvPr id="24" name="Group 23">
            <a:extLst>
              <a:ext uri="{FF2B5EF4-FFF2-40B4-BE49-F238E27FC236}">
                <a16:creationId xmlns:a16="http://schemas.microsoft.com/office/drawing/2014/main" id="{CA4BC58D-A5E4-5C4D-89E1-912978545167}"/>
              </a:ext>
            </a:extLst>
          </p:cNvPr>
          <p:cNvGrpSpPr/>
          <p:nvPr/>
        </p:nvGrpSpPr>
        <p:grpSpPr>
          <a:xfrm>
            <a:off x="922855" y="3263400"/>
            <a:ext cx="1305036" cy="722432"/>
            <a:chOff x="6455043" y="4331776"/>
            <a:chExt cx="3162675" cy="1689316"/>
          </a:xfrm>
        </p:grpSpPr>
        <p:sp>
          <p:nvSpPr>
            <p:cNvPr id="25" name="Oval 24">
              <a:extLst>
                <a:ext uri="{FF2B5EF4-FFF2-40B4-BE49-F238E27FC236}">
                  <a16:creationId xmlns:a16="http://schemas.microsoft.com/office/drawing/2014/main" id="{E40E6F52-9655-304F-B686-A18B3A1ECC5C}"/>
                </a:ext>
              </a:extLst>
            </p:cNvPr>
            <p:cNvSpPr/>
            <p:nvPr/>
          </p:nvSpPr>
          <p:spPr bwMode="gray">
            <a:xfrm>
              <a:off x="6455043" y="4331776"/>
              <a:ext cx="3162675" cy="1689316"/>
            </a:xfrm>
            <a:prstGeom prst="ellipse">
              <a:avLst/>
            </a:prstGeom>
            <a:solidFill>
              <a:schemeClr val="accent5">
                <a:lumMod val="40000"/>
                <a:lumOff val="60000"/>
              </a:schemeClr>
            </a:solidFill>
            <a:ln w="25400" algn="ctr">
              <a:no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26" name="Straight Connector 25">
              <a:extLst>
                <a:ext uri="{FF2B5EF4-FFF2-40B4-BE49-F238E27FC236}">
                  <a16:creationId xmlns:a16="http://schemas.microsoft.com/office/drawing/2014/main" id="{D925B85B-2095-234F-A270-661862077428}"/>
                </a:ext>
              </a:extLst>
            </p:cNvPr>
            <p:cNvCxnSpPr>
              <a:stCxn id="25" idx="1"/>
              <a:endCxn id="25"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535141-697D-9046-8D44-8CF4573770F1}"/>
                </a:ext>
              </a:extLst>
            </p:cNvPr>
            <p:cNvCxnSpPr>
              <a:cxnSpLocks/>
              <a:stCxn id="25" idx="7"/>
              <a:endCxn id="25"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A07E19D-01DB-EF40-9C86-440CB963674F}"/>
                </a:ext>
              </a:extLst>
            </p:cNvPr>
            <p:cNvSpPr/>
            <p:nvPr/>
          </p:nvSpPr>
          <p:spPr bwMode="gray">
            <a:xfrm>
              <a:off x="6741763" y="4556502"/>
              <a:ext cx="2572718" cy="1239864"/>
            </a:xfrm>
            <a:prstGeom prst="ellipse">
              <a:avLst/>
            </a:prstGeom>
            <a:solidFill>
              <a:schemeClr val="accent5">
                <a:lumMod val="20000"/>
                <a:lumOff val="80000"/>
              </a:schemeClr>
            </a:solidFill>
            <a:ln w="25400" algn="ctr">
              <a:solidFill>
                <a:schemeClr val="bg1"/>
              </a:solid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Messaging</a:t>
              </a:r>
            </a:p>
          </p:txBody>
        </p:sp>
      </p:grpSp>
      <p:grpSp>
        <p:nvGrpSpPr>
          <p:cNvPr id="40" name="Group 39">
            <a:extLst>
              <a:ext uri="{FF2B5EF4-FFF2-40B4-BE49-F238E27FC236}">
                <a16:creationId xmlns:a16="http://schemas.microsoft.com/office/drawing/2014/main" id="{7274B3BE-2EE1-AC4A-8CCB-F50B8DC0DA69}"/>
              </a:ext>
            </a:extLst>
          </p:cNvPr>
          <p:cNvGrpSpPr/>
          <p:nvPr/>
        </p:nvGrpSpPr>
        <p:grpSpPr>
          <a:xfrm>
            <a:off x="4208774" y="2195545"/>
            <a:ext cx="1305035" cy="722431"/>
            <a:chOff x="6455043" y="4331776"/>
            <a:chExt cx="3162675" cy="1689316"/>
          </a:xfrm>
        </p:grpSpPr>
        <p:sp>
          <p:nvSpPr>
            <p:cNvPr id="41" name="Oval 40">
              <a:extLst>
                <a:ext uri="{FF2B5EF4-FFF2-40B4-BE49-F238E27FC236}">
                  <a16:creationId xmlns:a16="http://schemas.microsoft.com/office/drawing/2014/main" id="{DDD2D47C-FBF4-FA46-B9AE-690C5D08BACC}"/>
                </a:ext>
              </a:extLst>
            </p:cNvPr>
            <p:cNvSpPr/>
            <p:nvPr/>
          </p:nvSpPr>
          <p:spPr bwMode="gray">
            <a:xfrm>
              <a:off x="6455043" y="4331776"/>
              <a:ext cx="3162675" cy="1689316"/>
            </a:xfrm>
            <a:prstGeom prst="ellipse">
              <a:avLst/>
            </a:prstGeom>
            <a:solidFill>
              <a:schemeClr val="accent2">
                <a:lumMod val="40000"/>
                <a:lumOff val="60000"/>
              </a:schemeClr>
            </a:solidFill>
            <a:ln w="25400" algn="ctr">
              <a:no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42" name="Straight Connector 41">
              <a:extLst>
                <a:ext uri="{FF2B5EF4-FFF2-40B4-BE49-F238E27FC236}">
                  <a16:creationId xmlns:a16="http://schemas.microsoft.com/office/drawing/2014/main" id="{595D1C60-8039-0947-A5FF-C366B92DC748}"/>
                </a:ext>
              </a:extLst>
            </p:cNvPr>
            <p:cNvCxnSpPr>
              <a:stCxn id="41" idx="1"/>
              <a:endCxn id="41"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91C9CC-09BD-8940-9D23-77E897AB9821}"/>
                </a:ext>
              </a:extLst>
            </p:cNvPr>
            <p:cNvCxnSpPr>
              <a:cxnSpLocks/>
              <a:stCxn id="41" idx="7"/>
              <a:endCxn id="41"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290E0A0-E151-324D-B96D-AD6ED193CFFB}"/>
                </a:ext>
              </a:extLst>
            </p:cNvPr>
            <p:cNvSpPr/>
            <p:nvPr/>
          </p:nvSpPr>
          <p:spPr bwMode="gray">
            <a:xfrm>
              <a:off x="6741763" y="4556502"/>
              <a:ext cx="2572718" cy="1239864"/>
            </a:xfrm>
            <a:prstGeom prst="ellipse">
              <a:avLst/>
            </a:prstGeom>
            <a:solidFill>
              <a:schemeClr val="bg2">
                <a:lumMod val="20000"/>
                <a:lumOff val="80000"/>
              </a:schemeClr>
            </a:solidFill>
            <a:ln w="25400" algn="ctr">
              <a:solidFill>
                <a:schemeClr val="bg1"/>
              </a:solidFill>
              <a:miter lim="800000"/>
              <a:headEnd/>
              <a:tailEnd/>
            </a:ln>
          </p:spPr>
          <p:txBody>
            <a:bodyPr wrap="none" lIns="0" tIns="0" rIns="0" bIns="0"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Custom DB</a:t>
              </a:r>
            </a:p>
          </p:txBody>
        </p:sp>
      </p:grpSp>
      <p:cxnSp>
        <p:nvCxnSpPr>
          <p:cNvPr id="46" name="Straight Arrow Connector 45">
            <a:extLst>
              <a:ext uri="{FF2B5EF4-FFF2-40B4-BE49-F238E27FC236}">
                <a16:creationId xmlns:a16="http://schemas.microsoft.com/office/drawing/2014/main" id="{17DC6349-A821-BE47-B2C0-123BFBE7F7DD}"/>
              </a:ext>
            </a:extLst>
          </p:cNvPr>
          <p:cNvCxnSpPr>
            <a:cxnSpLocks/>
          </p:cNvCxnSpPr>
          <p:nvPr/>
        </p:nvCxnSpPr>
        <p:spPr>
          <a:xfrm flipV="1">
            <a:off x="2337982" y="2553621"/>
            <a:ext cx="272977" cy="568"/>
          </a:xfrm>
          <a:prstGeom prst="straightConnector1">
            <a:avLst/>
          </a:prstGeom>
          <a:ln w="19050">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2D034D2-EA15-C543-939E-446C1E8AC96F}"/>
              </a:ext>
            </a:extLst>
          </p:cNvPr>
          <p:cNvCxnSpPr>
            <a:cxnSpLocks/>
            <a:endCxn id="41" idx="2"/>
          </p:cNvCxnSpPr>
          <p:nvPr/>
        </p:nvCxnSpPr>
        <p:spPr>
          <a:xfrm>
            <a:off x="3915995" y="2553621"/>
            <a:ext cx="292779" cy="3139"/>
          </a:xfrm>
          <a:prstGeom prst="straightConnector1">
            <a:avLst/>
          </a:prstGeom>
          <a:ln w="19050">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05FBC11-47D1-CC4F-AB72-BA4773FC1DA9}"/>
              </a:ext>
            </a:extLst>
          </p:cNvPr>
          <p:cNvCxnSpPr>
            <a:cxnSpLocks/>
            <a:endCxn id="25" idx="0"/>
          </p:cNvCxnSpPr>
          <p:nvPr/>
        </p:nvCxnSpPr>
        <p:spPr>
          <a:xfrm flipH="1">
            <a:off x="1575374" y="2915405"/>
            <a:ext cx="110090" cy="347995"/>
          </a:xfrm>
          <a:prstGeom prst="straightConnector1">
            <a:avLst/>
          </a:prstGeom>
          <a:ln w="19050">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27220C2-E846-5748-8483-BC2ED91146B6}"/>
              </a:ext>
            </a:extLst>
          </p:cNvPr>
          <p:cNvCxnSpPr>
            <a:cxnSpLocks/>
            <a:stCxn id="25" idx="7"/>
          </p:cNvCxnSpPr>
          <p:nvPr/>
        </p:nvCxnSpPr>
        <p:spPr>
          <a:xfrm flipV="1">
            <a:off x="2036773" y="2809040"/>
            <a:ext cx="765304" cy="560158"/>
          </a:xfrm>
          <a:prstGeom prst="straightConnector1">
            <a:avLst/>
          </a:prstGeom>
          <a:ln w="19050">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193AB17-8A5C-584B-A5D2-E08AC443C7D2}"/>
              </a:ext>
            </a:extLst>
          </p:cNvPr>
          <p:cNvCxnSpPr>
            <a:cxnSpLocks/>
            <a:endCxn id="14" idx="1"/>
          </p:cNvCxnSpPr>
          <p:nvPr/>
        </p:nvCxnSpPr>
        <p:spPr>
          <a:xfrm>
            <a:off x="2146864" y="2809607"/>
            <a:ext cx="1136833" cy="537024"/>
          </a:xfrm>
          <a:prstGeom prst="straightConnector1">
            <a:avLst/>
          </a:prstGeom>
          <a:ln w="19050">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5E7976C5-8E2B-B24F-A392-E379C8EE469A}"/>
              </a:ext>
            </a:extLst>
          </p:cNvPr>
          <p:cNvCxnSpPr>
            <a:cxnSpLocks/>
          </p:cNvCxnSpPr>
          <p:nvPr/>
        </p:nvCxnSpPr>
        <p:spPr>
          <a:xfrm>
            <a:off x="3412605" y="2917403"/>
            <a:ext cx="147196" cy="333126"/>
          </a:xfrm>
          <a:prstGeom prst="straightConnector1">
            <a:avLst/>
          </a:prstGeom>
          <a:ln w="19050">
            <a:solidFill>
              <a:schemeClr val="tx1">
                <a:lumMod val="50000"/>
                <a:lumOff val="50000"/>
              </a:schemeClr>
            </a:solidFill>
            <a:headEnd type="none" w="med" len="med"/>
            <a:tailEnd type="arrow"/>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30008B5-A87F-6043-8560-3B1203423CB2}"/>
              </a:ext>
            </a:extLst>
          </p:cNvPr>
          <p:cNvGrpSpPr/>
          <p:nvPr/>
        </p:nvGrpSpPr>
        <p:grpSpPr>
          <a:xfrm>
            <a:off x="1056390" y="2145627"/>
            <a:ext cx="1261298" cy="808192"/>
            <a:chOff x="6455043" y="4331776"/>
            <a:chExt cx="3162675" cy="1689316"/>
          </a:xfrm>
        </p:grpSpPr>
        <p:sp>
          <p:nvSpPr>
            <p:cNvPr id="45" name="Oval 44">
              <a:extLst>
                <a:ext uri="{FF2B5EF4-FFF2-40B4-BE49-F238E27FC236}">
                  <a16:creationId xmlns:a16="http://schemas.microsoft.com/office/drawing/2014/main" id="{99A0B36E-CEAF-B74F-A8BA-F617DB052848}"/>
                </a:ext>
              </a:extLst>
            </p:cNvPr>
            <p:cNvSpPr/>
            <p:nvPr/>
          </p:nvSpPr>
          <p:spPr bwMode="gray">
            <a:xfrm>
              <a:off x="6455043" y="4331776"/>
              <a:ext cx="3162675" cy="1689316"/>
            </a:xfrm>
            <a:prstGeom prst="ellipse">
              <a:avLst/>
            </a:prstGeom>
            <a:solidFill>
              <a:schemeClr val="accent1">
                <a:lumMod val="60000"/>
                <a:lumOff val="4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47" name="Straight Connector 46">
              <a:extLst>
                <a:ext uri="{FF2B5EF4-FFF2-40B4-BE49-F238E27FC236}">
                  <a16:creationId xmlns:a16="http://schemas.microsoft.com/office/drawing/2014/main" id="{EFE014EB-F9F0-A64E-AC0F-2E1BA7284BA9}"/>
                </a:ext>
              </a:extLst>
            </p:cNvPr>
            <p:cNvCxnSpPr>
              <a:cxnSpLocks/>
              <a:stCxn id="45" idx="1"/>
              <a:endCxn id="45"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29D2BE9-82D1-CE44-81C6-1D8A7DEAAA02}"/>
                </a:ext>
              </a:extLst>
            </p:cNvPr>
            <p:cNvCxnSpPr>
              <a:cxnSpLocks/>
              <a:stCxn id="45" idx="7"/>
              <a:endCxn id="45"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DFDD72E-F59F-1C43-9FEA-A1FCFB46AE01}"/>
                </a:ext>
              </a:extLst>
            </p:cNvPr>
            <p:cNvSpPr/>
            <p:nvPr/>
          </p:nvSpPr>
          <p:spPr bwMode="gray">
            <a:xfrm>
              <a:off x="6741763" y="4556502"/>
              <a:ext cx="2572718" cy="1239864"/>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100" b="1" kern="0" err="1">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Catalog</a:t>
              </a: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 Service</a:t>
              </a:r>
            </a:p>
          </p:txBody>
        </p:sp>
      </p:grpSp>
      <p:grpSp>
        <p:nvGrpSpPr>
          <p:cNvPr id="52" name="Group 51">
            <a:extLst>
              <a:ext uri="{FF2B5EF4-FFF2-40B4-BE49-F238E27FC236}">
                <a16:creationId xmlns:a16="http://schemas.microsoft.com/office/drawing/2014/main" id="{791AC0B7-2D65-1944-8474-476BBF8D91A5}"/>
              </a:ext>
            </a:extLst>
          </p:cNvPr>
          <p:cNvGrpSpPr/>
          <p:nvPr/>
        </p:nvGrpSpPr>
        <p:grpSpPr>
          <a:xfrm>
            <a:off x="2629283" y="2150028"/>
            <a:ext cx="1261298" cy="808192"/>
            <a:chOff x="6455043" y="4331776"/>
            <a:chExt cx="3162675" cy="1689316"/>
          </a:xfrm>
        </p:grpSpPr>
        <p:sp>
          <p:nvSpPr>
            <p:cNvPr id="53" name="Oval 52">
              <a:extLst>
                <a:ext uri="{FF2B5EF4-FFF2-40B4-BE49-F238E27FC236}">
                  <a16:creationId xmlns:a16="http://schemas.microsoft.com/office/drawing/2014/main" id="{D7413519-4304-1843-9151-2AE015DDC5A3}"/>
                </a:ext>
              </a:extLst>
            </p:cNvPr>
            <p:cNvSpPr/>
            <p:nvPr/>
          </p:nvSpPr>
          <p:spPr bwMode="gray">
            <a:xfrm>
              <a:off x="6455043" y="4331776"/>
              <a:ext cx="3162675" cy="1689316"/>
            </a:xfrm>
            <a:prstGeom prst="ellipse">
              <a:avLst/>
            </a:prstGeom>
            <a:solidFill>
              <a:schemeClr val="accent1">
                <a:lumMod val="60000"/>
                <a:lumOff val="40000"/>
              </a:schemeClr>
            </a:solidFill>
            <a:ln w="25400" algn="ctr">
              <a:no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en-GB" sz="1100" b="1" kern="0">
                <a:ea typeface="Arial Unicode MS" pitchFamily="34" charset="-128"/>
                <a:cs typeface="Arial Unicode MS" pitchFamily="34" charset="-128"/>
              </a:endParaRPr>
            </a:p>
          </p:txBody>
        </p:sp>
        <p:cxnSp>
          <p:nvCxnSpPr>
            <p:cNvPr id="55" name="Straight Connector 54">
              <a:extLst>
                <a:ext uri="{FF2B5EF4-FFF2-40B4-BE49-F238E27FC236}">
                  <a16:creationId xmlns:a16="http://schemas.microsoft.com/office/drawing/2014/main" id="{1770DB3E-1E3A-7342-A9CA-355229CDAA65}"/>
                </a:ext>
              </a:extLst>
            </p:cNvPr>
            <p:cNvCxnSpPr>
              <a:cxnSpLocks/>
              <a:stCxn id="53" idx="1"/>
              <a:endCxn id="53" idx="5"/>
            </p:cNvCxnSpPr>
            <p:nvPr/>
          </p:nvCxnSpPr>
          <p:spPr>
            <a:xfrm>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B6648D0-D09E-DB48-BC4D-B78FC8688B19}"/>
                </a:ext>
              </a:extLst>
            </p:cNvPr>
            <p:cNvCxnSpPr>
              <a:cxnSpLocks/>
              <a:stCxn id="53" idx="7"/>
              <a:endCxn id="53" idx="3"/>
            </p:cNvCxnSpPr>
            <p:nvPr/>
          </p:nvCxnSpPr>
          <p:spPr>
            <a:xfrm flipH="1">
              <a:off x="6918206" y="4579171"/>
              <a:ext cx="2236349" cy="1194526"/>
            </a:xfrm>
            <a:prstGeom prst="line">
              <a:avLst/>
            </a:prstGeom>
            <a:ln w="25400">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53AE3927-68B4-064C-AC49-773E5FCED0B3}"/>
                </a:ext>
              </a:extLst>
            </p:cNvPr>
            <p:cNvSpPr/>
            <p:nvPr/>
          </p:nvSpPr>
          <p:spPr bwMode="gray">
            <a:xfrm>
              <a:off x="6741763" y="4556502"/>
              <a:ext cx="2572718" cy="1239864"/>
            </a:xfrm>
            <a:prstGeom prst="ellipse">
              <a:avLst/>
            </a:prstGeom>
            <a:solidFill>
              <a:schemeClr val="accent1">
                <a:lumMod val="20000"/>
                <a:lumOff val="80000"/>
              </a:schemeClr>
            </a:solidFill>
            <a:ln w="25400" algn="ctr">
              <a:solidFill>
                <a:schemeClr val="bg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GB" sz="1100" b="1" kern="0">
                  <a:solidFill>
                    <a:schemeClr val="tx1">
                      <a:lumMod val="65000"/>
                      <a:lumOff val="35000"/>
                    </a:schemeClr>
                  </a:solidFill>
                  <a:latin typeface="Comic Sans MS" panose="030F0902030302020204" pitchFamily="66" charset="0"/>
                  <a:ea typeface="Arial Unicode MS" pitchFamily="34" charset="-128"/>
                  <a:cs typeface="Arial Unicode MS" pitchFamily="34" charset="-128"/>
                </a:rPr>
                <a:t>Admin Service</a:t>
              </a:r>
            </a:p>
          </p:txBody>
        </p:sp>
      </p:grpSp>
      <p:sp>
        <p:nvSpPr>
          <p:cNvPr id="59" name="Title 2">
            <a:extLst>
              <a:ext uri="{FF2B5EF4-FFF2-40B4-BE49-F238E27FC236}">
                <a16:creationId xmlns:a16="http://schemas.microsoft.com/office/drawing/2014/main" id="{8217133F-95FB-6846-B9AB-C2957D203FDD}"/>
              </a:ext>
            </a:extLst>
          </p:cNvPr>
          <p:cNvSpPr txBox="1">
            <a:spLocks/>
          </p:cNvSpPr>
          <p:nvPr/>
        </p:nvSpPr>
        <p:spPr bwMode="black">
          <a:xfrm>
            <a:off x="568357" y="1031023"/>
            <a:ext cx="5527295" cy="369332"/>
          </a:xfrm>
          <a:prstGeom prst="rect">
            <a:avLst/>
          </a:prstGeom>
        </p:spPr>
        <p:txBody>
          <a:bodyPr vert="horz" wrap="square" lIns="0" tIns="0" rIns="0" bIns="0" rtlCol="0" anchor="t" anchorCtr="0">
            <a:spAutoFit/>
          </a:bodyPr>
          <a:lstStyle>
            <a:lvl1pPr algn="l" defTabSz="1088558" rtl="0" eaLnBrk="1" latinLnBrk="0" hangingPunct="1">
              <a:spcBef>
                <a:spcPct val="0"/>
              </a:spcBef>
              <a:buNone/>
              <a:defRPr sz="3200" b="0" kern="1200" baseline="0">
                <a:solidFill>
                  <a:schemeClr val="tx1"/>
                </a:solidFill>
                <a:latin typeface="Avenir Next" panose="020B0503020202020204" pitchFamily="34" charset="0"/>
                <a:ea typeface="+mj-ea"/>
                <a:cs typeface="+mj-cs"/>
              </a:defRPr>
            </a:lvl1pPr>
          </a:lstStyle>
          <a:p>
            <a:r>
              <a:rPr lang="en-US" sz="2400" kern="0" dirty="0">
                <a:solidFill>
                  <a:schemeClr val="accent1"/>
                </a:solidFill>
                <a:ea typeface="Arial Unicode MS" pitchFamily="34" charset="-128"/>
                <a:cs typeface="Arial Unicode MS" pitchFamily="34" charset="-128"/>
              </a:rPr>
              <a:t>Uniform APIs</a:t>
            </a:r>
            <a:endParaRPr lang="en-US" sz="2400" dirty="0">
              <a:latin typeface="Avenir Next Ultra Light" panose="020B0203020202020204" pitchFamily="34" charset="77"/>
            </a:endParaRPr>
          </a:p>
        </p:txBody>
      </p:sp>
      <p:sp>
        <p:nvSpPr>
          <p:cNvPr id="60" name="Rectangle 59">
            <a:extLst>
              <a:ext uri="{FF2B5EF4-FFF2-40B4-BE49-F238E27FC236}">
                <a16:creationId xmlns:a16="http://schemas.microsoft.com/office/drawing/2014/main" id="{A510569A-2729-2F49-AA9E-421C3F3FB8EC}"/>
              </a:ext>
            </a:extLst>
          </p:cNvPr>
          <p:cNvSpPr/>
          <p:nvPr/>
        </p:nvSpPr>
        <p:spPr>
          <a:xfrm>
            <a:off x="6096000" y="3923139"/>
            <a:ext cx="5527294" cy="2238491"/>
          </a:xfrm>
          <a:prstGeom prst="rect">
            <a:avLst/>
          </a:prstGeom>
          <a:noFill/>
        </p:spPr>
        <p:txBody>
          <a:bodyPr wrap="square">
            <a:spAutoFit/>
          </a:bodyPr>
          <a:lstStyle/>
          <a:p>
            <a:pPr>
              <a:spcBef>
                <a:spcPts val="300"/>
              </a:spcBef>
            </a:pPr>
            <a:endParaRPr lang="en-GB" sz="1400" i="1" noProof="1">
              <a:solidFill>
                <a:srgbClr val="6A737D"/>
              </a:solidFill>
              <a:latin typeface="Comic Sans MS" panose="030F0902030302020204" pitchFamily="66" charset="0"/>
            </a:endParaRPr>
          </a:p>
          <a:p>
            <a:pPr>
              <a:spcBef>
                <a:spcPts val="300"/>
              </a:spcBef>
            </a:pPr>
            <a:r>
              <a:rPr lang="en-GB" sz="1400" noProof="1">
                <a:solidFill>
                  <a:schemeClr val="bg2"/>
                </a:solidFill>
                <a:latin typeface="Comic Sans MS" panose="030F0902030302020204" pitchFamily="66" charset="0"/>
              </a:rPr>
              <a:t>// consuming services, including own provided ones …</a:t>
            </a:r>
          </a:p>
          <a:p>
            <a:pPr>
              <a:spcBef>
                <a:spcPts val="300"/>
              </a:spcBef>
            </a:pPr>
            <a:r>
              <a:rPr lang="en-GB" sz="1400" noProof="1">
                <a:solidFill>
                  <a:srgbClr val="D73A49"/>
                </a:solidFill>
                <a:latin typeface="Comic Sans MS" panose="030F0902030302020204" pitchFamily="66" charset="0"/>
              </a:rPr>
              <a:t>let</a:t>
            </a:r>
            <a:r>
              <a:rPr lang="en-GB" sz="1400" noProof="1">
                <a:solidFill>
                  <a:srgbClr val="000000"/>
                </a:solidFill>
                <a:latin typeface="Comic Sans MS" panose="030F0902030302020204" pitchFamily="66" charset="0"/>
              </a:rPr>
              <a:t> </a:t>
            </a:r>
            <a:r>
              <a:rPr lang="en-GB" sz="1400" noProof="1">
                <a:solidFill>
                  <a:srgbClr val="005CC5"/>
                </a:solidFill>
                <a:latin typeface="Comic Sans MS" panose="030F0902030302020204" pitchFamily="66" charset="0"/>
              </a:rPr>
              <a:t>books</a:t>
            </a:r>
            <a:r>
              <a:rPr lang="en-GB" sz="1400" noProof="1">
                <a:solidFill>
                  <a:srgbClr val="000000"/>
                </a:solidFill>
                <a:latin typeface="Comic Sans MS" panose="030F0902030302020204" pitchFamily="66" charset="0"/>
              </a:rPr>
              <a:t> = </a:t>
            </a:r>
            <a:r>
              <a:rPr lang="en-GB" sz="1400" noProof="1">
                <a:solidFill>
                  <a:srgbClr val="D73A49"/>
                </a:solidFill>
                <a:latin typeface="Comic Sans MS" panose="030F0902030302020204" pitchFamily="66" charset="0"/>
              </a:rPr>
              <a:t>await</a:t>
            </a:r>
            <a:r>
              <a:rPr lang="en-GB" sz="1400" noProof="1">
                <a:solidFill>
                  <a:srgbClr val="000000"/>
                </a:solidFill>
                <a:latin typeface="Comic Sans MS" panose="030F0902030302020204" pitchFamily="66" charset="0"/>
              </a:rPr>
              <a:t> CatService .</a:t>
            </a:r>
            <a:r>
              <a:rPr lang="en-GB" sz="1400" b="1" noProof="1">
                <a:solidFill>
                  <a:srgbClr val="005CC5"/>
                </a:solidFill>
                <a:latin typeface="Comic Sans MS" panose="030F0902030302020204" pitchFamily="66" charset="0"/>
              </a:rPr>
              <a:t>read</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'Books’</a:t>
            </a:r>
            <a:r>
              <a:rPr lang="en-GB" sz="1400" noProof="1">
                <a:solidFill>
                  <a:srgbClr val="000000"/>
                </a:solidFill>
                <a:latin typeface="Comic Sans MS" panose="030F0902030302020204" pitchFamily="66" charset="0"/>
              </a:rPr>
              <a:t>)  </a:t>
            </a:r>
            <a:r>
              <a:rPr lang="en-GB" sz="1400" noProof="1">
                <a:solidFill>
                  <a:schemeClr val="bg2"/>
                </a:solidFill>
                <a:latin typeface="Comic Sans MS" panose="030F0902030302020204" pitchFamily="66" charset="0"/>
              </a:rPr>
              <a:t>// CRUD style</a:t>
            </a:r>
          </a:p>
          <a:p>
            <a:pPr>
              <a:spcBef>
                <a:spcPts val="300"/>
              </a:spcBef>
            </a:pPr>
            <a:r>
              <a:rPr lang="en-GB" sz="1400" noProof="1">
                <a:solidFill>
                  <a:srgbClr val="D73A49"/>
                </a:solidFill>
                <a:latin typeface="Comic Sans MS" panose="030F0902030302020204" pitchFamily="66" charset="0"/>
              </a:rPr>
              <a:t>let</a:t>
            </a:r>
            <a:r>
              <a:rPr lang="en-GB" sz="1400" noProof="1">
                <a:solidFill>
                  <a:srgbClr val="000000"/>
                </a:solidFill>
                <a:latin typeface="Comic Sans MS" panose="030F0902030302020204" pitchFamily="66" charset="0"/>
              </a:rPr>
              <a:t> </a:t>
            </a:r>
            <a:r>
              <a:rPr lang="en-GB" sz="1400" noProof="1">
                <a:solidFill>
                  <a:srgbClr val="005CC5"/>
                </a:solidFill>
                <a:latin typeface="Comic Sans MS" panose="030F0902030302020204" pitchFamily="66" charset="0"/>
              </a:rPr>
              <a:t>books</a:t>
            </a:r>
            <a:r>
              <a:rPr lang="en-GB" sz="1400" noProof="1">
                <a:solidFill>
                  <a:srgbClr val="000000"/>
                </a:solidFill>
                <a:latin typeface="Comic Sans MS" panose="030F0902030302020204" pitchFamily="66" charset="0"/>
              </a:rPr>
              <a:t> = </a:t>
            </a:r>
            <a:r>
              <a:rPr lang="en-GB" sz="1400" noProof="1">
                <a:solidFill>
                  <a:srgbClr val="D73A49"/>
                </a:solidFill>
                <a:latin typeface="Comic Sans MS" panose="030F0902030302020204" pitchFamily="66" charset="0"/>
              </a:rPr>
              <a:t>await</a:t>
            </a:r>
            <a:r>
              <a:rPr lang="en-GB" sz="1400" noProof="1">
                <a:solidFill>
                  <a:srgbClr val="000000"/>
                </a:solidFill>
                <a:latin typeface="Comic Sans MS" panose="030F0902030302020204" pitchFamily="66" charset="0"/>
              </a:rPr>
              <a:t> CatService .</a:t>
            </a:r>
            <a:r>
              <a:rPr lang="en-GB" sz="1400" b="1" noProof="1">
                <a:solidFill>
                  <a:srgbClr val="005CC5"/>
                </a:solidFill>
                <a:latin typeface="Comic Sans MS" panose="030F0902030302020204" pitchFamily="66" charset="0"/>
              </a:rPr>
              <a:t>get</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‘/Books’</a:t>
            </a:r>
            <a:r>
              <a:rPr lang="en-GB" sz="1400" noProof="1">
                <a:solidFill>
                  <a:srgbClr val="000000"/>
                </a:solidFill>
                <a:latin typeface="Comic Sans MS" panose="030F0902030302020204" pitchFamily="66" charset="0"/>
              </a:rPr>
              <a:t>)  </a:t>
            </a:r>
            <a:r>
              <a:rPr lang="en-GB" sz="1400" noProof="1">
                <a:solidFill>
                  <a:schemeClr val="bg2"/>
                </a:solidFill>
                <a:latin typeface="Comic Sans MS" panose="030F0902030302020204" pitchFamily="66" charset="0"/>
              </a:rPr>
              <a:t>// REST style</a:t>
            </a:r>
            <a:endParaRPr lang="en-GB" sz="1400" i="1" noProof="1">
              <a:solidFill>
                <a:srgbClr val="6A737D"/>
              </a:solidFill>
              <a:latin typeface="Comic Sans MS" panose="030F0902030302020204" pitchFamily="66" charset="0"/>
            </a:endParaRPr>
          </a:p>
          <a:p>
            <a:pPr>
              <a:spcBef>
                <a:spcPts val="1200"/>
              </a:spcBef>
            </a:pPr>
            <a:r>
              <a:rPr lang="en-GB" sz="1400" noProof="1">
                <a:solidFill>
                  <a:schemeClr val="bg2"/>
                </a:solidFill>
                <a:latin typeface="Comic Sans MS" panose="030F0902030302020204" pitchFamily="66" charset="0"/>
              </a:rPr>
              <a:t>// implementing provided services…</a:t>
            </a:r>
          </a:p>
          <a:p>
            <a:r>
              <a:rPr lang="en-GB" sz="1400" noProof="1">
                <a:solidFill>
                  <a:srgbClr val="000000"/>
                </a:solidFill>
                <a:latin typeface="Comic Sans MS" panose="030F0902030302020204" pitchFamily="66" charset="0"/>
              </a:rPr>
              <a:t>CatService .</a:t>
            </a:r>
            <a:r>
              <a:rPr lang="en-GB" sz="1400" b="1" noProof="1">
                <a:solidFill>
                  <a:srgbClr val="005CC5"/>
                </a:solidFill>
                <a:latin typeface="Comic Sans MS" panose="030F0902030302020204" pitchFamily="66" charset="0"/>
              </a:rPr>
              <a:t>on </a:t>
            </a:r>
            <a:r>
              <a:rPr lang="en-GB" sz="1400" noProof="1">
                <a:solidFill>
                  <a:srgbClr val="000000"/>
                </a:solidFill>
                <a:latin typeface="Comic Sans MS" panose="030F0902030302020204" pitchFamily="66" charset="0"/>
              </a:rPr>
              <a:t>(</a:t>
            </a:r>
            <a:r>
              <a:rPr lang="en-GB" sz="1400" noProof="1">
                <a:solidFill>
                  <a:srgbClr val="1A9898"/>
                </a:solidFill>
                <a:latin typeface="Comic Sans MS" panose="030F0902030302020204" pitchFamily="66" charset="0"/>
              </a:rPr>
              <a:t>‘READ’</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'Books’</a:t>
            </a:r>
            <a:r>
              <a:rPr lang="en-GB" sz="1400" noProof="1">
                <a:solidFill>
                  <a:srgbClr val="000000"/>
                </a:solidFill>
                <a:latin typeface="Comic Sans MS" panose="030F0902030302020204" pitchFamily="66" charset="0"/>
              </a:rPr>
              <a:t>, (</a:t>
            </a:r>
            <a:r>
              <a:rPr lang="en-GB" sz="1400" noProof="1">
                <a:solidFill>
                  <a:srgbClr val="005CC5"/>
                </a:solidFill>
                <a:latin typeface="Comic Sans MS" panose="030F0902030302020204" pitchFamily="66" charset="0"/>
              </a:rPr>
              <a:t>req</a:t>
            </a:r>
            <a:r>
              <a:rPr lang="en-GB" sz="1400" noProof="1">
                <a:solidFill>
                  <a:srgbClr val="000000"/>
                </a:solidFill>
                <a:latin typeface="Comic Sans MS" panose="030F0902030302020204" pitchFamily="66" charset="0"/>
              </a:rPr>
              <a:t>)</a:t>
            </a:r>
            <a:r>
              <a:rPr lang="en-GB" sz="1400" noProof="1">
                <a:solidFill>
                  <a:srgbClr val="D73A49"/>
                </a:solidFill>
                <a:latin typeface="Comic Sans MS" panose="030F0902030302020204" pitchFamily="66" charset="0"/>
              </a:rPr>
              <a:t>=&gt;</a:t>
            </a:r>
            <a:r>
              <a:rPr lang="en-GB" sz="1400" noProof="1">
                <a:solidFill>
                  <a:srgbClr val="000000"/>
                </a:solidFill>
                <a:latin typeface="Comic Sans MS" panose="030F0902030302020204" pitchFamily="66" charset="0"/>
              </a:rPr>
              <a:t>{ … })</a:t>
            </a:r>
          </a:p>
          <a:p>
            <a:pPr>
              <a:spcBef>
                <a:spcPts val="1200"/>
              </a:spcBef>
            </a:pPr>
            <a:r>
              <a:rPr lang="en-GB" sz="1400" noProof="1">
                <a:solidFill>
                  <a:schemeClr val="bg2"/>
                </a:solidFill>
                <a:latin typeface="Comic Sans MS" panose="030F0902030302020204" pitchFamily="66" charset="0"/>
              </a:rPr>
              <a:t>// intercepting consumed services…</a:t>
            </a:r>
          </a:p>
          <a:p>
            <a:r>
              <a:rPr lang="en-GB" sz="1400" noProof="1">
                <a:solidFill>
                  <a:srgbClr val="000000"/>
                </a:solidFill>
                <a:latin typeface="Comic Sans MS" panose="030F0902030302020204" pitchFamily="66" charset="0"/>
              </a:rPr>
              <a:t>db .</a:t>
            </a:r>
            <a:r>
              <a:rPr lang="en-GB" sz="1400" b="1" noProof="1">
                <a:solidFill>
                  <a:srgbClr val="005CC5"/>
                </a:solidFill>
                <a:latin typeface="Comic Sans MS" panose="030F0902030302020204" pitchFamily="66" charset="0"/>
              </a:rPr>
              <a:t>on </a:t>
            </a:r>
            <a:r>
              <a:rPr lang="en-GB" sz="1400" noProof="1">
                <a:solidFill>
                  <a:srgbClr val="000000"/>
                </a:solidFill>
                <a:latin typeface="Comic Sans MS" panose="030F0902030302020204" pitchFamily="66" charset="0"/>
              </a:rPr>
              <a:t>(</a:t>
            </a:r>
            <a:r>
              <a:rPr lang="en-GB" sz="1400" noProof="1">
                <a:solidFill>
                  <a:srgbClr val="1A9898"/>
                </a:solidFill>
                <a:latin typeface="Comic Sans MS" panose="030F0902030302020204" pitchFamily="66" charset="0"/>
              </a:rPr>
              <a:t>‘READ’</a:t>
            </a:r>
            <a:r>
              <a:rPr lang="en-GB" sz="1400" noProof="1">
                <a:solidFill>
                  <a:srgbClr val="000000"/>
                </a:solidFill>
                <a:latin typeface="Comic Sans MS" panose="030F0902030302020204" pitchFamily="66" charset="0"/>
              </a:rPr>
              <a:t>, </a:t>
            </a:r>
            <a:r>
              <a:rPr lang="en-GB" sz="1400" noProof="1">
                <a:solidFill>
                  <a:srgbClr val="1A9898"/>
                </a:solidFill>
                <a:latin typeface="Comic Sans MS" panose="030F0902030302020204" pitchFamily="66" charset="0"/>
              </a:rPr>
              <a:t>‘*’</a:t>
            </a:r>
            <a:r>
              <a:rPr lang="en-GB" sz="1400" noProof="1">
                <a:solidFill>
                  <a:srgbClr val="000000"/>
                </a:solidFill>
                <a:latin typeface="Comic Sans MS" panose="030F0902030302020204" pitchFamily="66" charset="0"/>
              </a:rPr>
              <a:t>, (</a:t>
            </a:r>
            <a:r>
              <a:rPr lang="en-GB" sz="1400" noProof="1">
                <a:solidFill>
                  <a:srgbClr val="005CC5"/>
                </a:solidFill>
                <a:latin typeface="Comic Sans MS" panose="030F0902030302020204" pitchFamily="66" charset="0"/>
              </a:rPr>
              <a:t>req</a:t>
            </a:r>
            <a:r>
              <a:rPr lang="en-GB" sz="1400" noProof="1">
                <a:solidFill>
                  <a:srgbClr val="000000"/>
                </a:solidFill>
                <a:latin typeface="Comic Sans MS" panose="030F0902030302020204" pitchFamily="66" charset="0"/>
              </a:rPr>
              <a:t>)</a:t>
            </a:r>
            <a:r>
              <a:rPr lang="en-GB" sz="1400" noProof="1">
                <a:solidFill>
                  <a:srgbClr val="D73A49"/>
                </a:solidFill>
                <a:latin typeface="Comic Sans MS" panose="030F0902030302020204" pitchFamily="66" charset="0"/>
              </a:rPr>
              <a:t>=&gt;</a:t>
            </a:r>
            <a:r>
              <a:rPr lang="en-GB" sz="1400" noProof="1">
                <a:solidFill>
                  <a:srgbClr val="000000"/>
                </a:solidFill>
                <a:latin typeface="Comic Sans MS" panose="030F0902030302020204" pitchFamily="66" charset="0"/>
              </a:rPr>
              <a:t>{ … })</a:t>
            </a:r>
          </a:p>
        </p:txBody>
      </p:sp>
    </p:spTree>
    <p:extLst>
      <p:ext uri="{BB962C8B-B14F-4D97-AF65-F5344CB8AC3E}">
        <p14:creationId xmlns:p14="http://schemas.microsoft.com/office/powerpoint/2010/main" val="3735482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0E9AAA1-DF33-E046-A039-E45CBBEA1735}"/>
              </a:ext>
            </a:extLst>
          </p:cNvPr>
          <p:cNvSpPr>
            <a:spLocks noGrp="1"/>
          </p:cNvSpPr>
          <p:nvPr>
            <p:ph type="title"/>
          </p:nvPr>
        </p:nvSpPr>
        <p:spPr>
          <a:xfrm>
            <a:off x="503870" y="504761"/>
            <a:ext cx="11183564" cy="369236"/>
          </a:xfrm>
        </p:spPr>
        <p:txBody>
          <a:bodyPr/>
          <a:lstStyle/>
          <a:p>
            <a:r>
              <a:rPr kumimoji="1" lang="en-US" altLang="ko-Kore-KR" dirty="0"/>
              <a:t>SAP</a:t>
            </a:r>
            <a:r>
              <a:rPr kumimoji="1" lang="ko-KR" altLang="en-US" dirty="0"/>
              <a:t> </a:t>
            </a:r>
            <a:r>
              <a:rPr kumimoji="1" lang="en-US" altLang="ko-Kore-KR" dirty="0"/>
              <a:t>BTP</a:t>
            </a:r>
            <a:r>
              <a:rPr kumimoji="1" lang="ko-KR" altLang="en-US" dirty="0"/>
              <a:t>의 애플리케이션 주요 개발 서비스</a:t>
            </a:r>
            <a:endParaRPr kumimoji="1" lang="ko-Kore-KR" altLang="en-US" dirty="0"/>
          </a:p>
        </p:txBody>
      </p:sp>
      <p:sp>
        <p:nvSpPr>
          <p:cNvPr id="4" name="TextBox 3">
            <a:extLst>
              <a:ext uri="{FF2B5EF4-FFF2-40B4-BE49-F238E27FC236}">
                <a16:creationId xmlns:a16="http://schemas.microsoft.com/office/drawing/2014/main" id="{02A7CB78-3FEB-4D45-A0F1-7C8C5FFCD5FA}"/>
              </a:ext>
            </a:extLst>
          </p:cNvPr>
          <p:cNvSpPr txBox="1"/>
          <p:nvPr/>
        </p:nvSpPr>
        <p:spPr>
          <a:xfrm>
            <a:off x="503871" y="898003"/>
            <a:ext cx="5820591" cy="27692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ko-Kore-KR" altLang="en-US" sz="1799" kern="0" dirty="0">
                <a:ea typeface="Arial Unicode MS" pitchFamily="34" charset="-128"/>
                <a:cs typeface="Arial Unicode MS" pitchFamily="34" charset="-128"/>
              </a:rPr>
              <a:t>애플리케이션</a:t>
            </a:r>
            <a:r>
              <a:rPr kumimoji="1" lang="ko-KR" altLang="en-US" sz="1799" kern="0" dirty="0">
                <a:ea typeface="Arial Unicode MS" pitchFamily="34" charset="-128"/>
                <a:cs typeface="Arial Unicode MS" pitchFamily="34" charset="-128"/>
              </a:rPr>
              <a:t> 개발</a:t>
            </a:r>
            <a:r>
              <a:rPr kumimoji="1" lang="en-US" altLang="ko-KR" sz="1799" kern="0" dirty="0">
                <a:ea typeface="Arial Unicode MS" pitchFamily="34" charset="-128"/>
                <a:cs typeface="Arial Unicode MS" pitchFamily="34" charset="-128"/>
              </a:rPr>
              <a:t>,</a:t>
            </a:r>
            <a:r>
              <a:rPr kumimoji="1" lang="ko-KR" altLang="en-US" sz="1799" kern="0" dirty="0">
                <a:ea typeface="Arial Unicode MS" pitchFamily="34" charset="-128"/>
                <a:cs typeface="Arial Unicode MS" pitchFamily="34" charset="-128"/>
              </a:rPr>
              <a:t> 프로세스 자동화</a:t>
            </a:r>
            <a:r>
              <a:rPr kumimoji="1" lang="en-US" altLang="ko-KR" sz="1799" kern="0" dirty="0">
                <a:ea typeface="Arial Unicode MS" pitchFamily="34" charset="-128"/>
                <a:cs typeface="Arial Unicode MS" pitchFamily="34" charset="-128"/>
              </a:rPr>
              <a:t>,</a:t>
            </a:r>
            <a:r>
              <a:rPr kumimoji="1" lang="ko-KR" altLang="en-US" sz="1799" kern="0" dirty="0">
                <a:ea typeface="Arial Unicode MS" pitchFamily="34" charset="-128"/>
                <a:cs typeface="Arial Unicode MS" pitchFamily="34" charset="-128"/>
              </a:rPr>
              <a:t> 디지털 경험 서비스</a:t>
            </a:r>
            <a:endParaRPr kumimoji="1" lang="ko-Kore-KR" altLang="en-US" sz="1799" kern="0" dirty="0" err="1">
              <a:ea typeface="Arial Unicode MS" pitchFamily="34" charset="-128"/>
              <a:cs typeface="Arial Unicode MS" pitchFamily="34" charset="-128"/>
            </a:endParaRPr>
          </a:p>
        </p:txBody>
      </p:sp>
      <p:sp>
        <p:nvSpPr>
          <p:cNvPr id="5" name="직사각형 4">
            <a:extLst>
              <a:ext uri="{FF2B5EF4-FFF2-40B4-BE49-F238E27FC236}">
                <a16:creationId xmlns:a16="http://schemas.microsoft.com/office/drawing/2014/main" id="{25933F74-C680-D86C-52B3-9F694A822F2A}"/>
              </a:ext>
            </a:extLst>
          </p:cNvPr>
          <p:cNvSpPr/>
          <p:nvPr/>
        </p:nvSpPr>
        <p:spPr bwMode="gray">
          <a:xfrm>
            <a:off x="503870" y="2333063"/>
            <a:ext cx="1605038" cy="3216160"/>
          </a:xfrm>
          <a:prstGeom prst="rect">
            <a:avLst/>
          </a:prstGeom>
          <a:noFill/>
          <a:ln w="12700" algn="ctr">
            <a:solidFill>
              <a:schemeClr val="bg2">
                <a:lumMod val="5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ko-Kore-KR" altLang="en-US" sz="1799" kern="0" dirty="0" err="1">
              <a:ea typeface="Arial Unicode MS" pitchFamily="34" charset="-128"/>
              <a:cs typeface="Arial Unicode MS" pitchFamily="34" charset="-128"/>
            </a:endParaRPr>
          </a:p>
        </p:txBody>
      </p:sp>
      <p:sp>
        <p:nvSpPr>
          <p:cNvPr id="7" name="직사각형 6">
            <a:extLst>
              <a:ext uri="{FF2B5EF4-FFF2-40B4-BE49-F238E27FC236}">
                <a16:creationId xmlns:a16="http://schemas.microsoft.com/office/drawing/2014/main" id="{3454478B-3F12-CFE1-50D4-9AB3BE4927E9}"/>
              </a:ext>
            </a:extLst>
          </p:cNvPr>
          <p:cNvSpPr/>
          <p:nvPr/>
        </p:nvSpPr>
        <p:spPr bwMode="gray">
          <a:xfrm>
            <a:off x="503870" y="1666298"/>
            <a:ext cx="1605038" cy="532506"/>
          </a:xfrm>
          <a:prstGeom prst="rect">
            <a:avLst/>
          </a:prstGeom>
          <a:noFill/>
          <a:ln w="12700" algn="ctr">
            <a:solidFill>
              <a:schemeClr val="bg2">
                <a:lumMod val="5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ko-Kore-KR" altLang="en-US" sz="1799" kern="0" dirty="0" err="1">
              <a:ea typeface="Arial Unicode MS" pitchFamily="34" charset="-128"/>
              <a:cs typeface="Arial Unicode MS" pitchFamily="34" charset="-128"/>
            </a:endParaRPr>
          </a:p>
        </p:txBody>
      </p:sp>
      <p:sp>
        <p:nvSpPr>
          <p:cNvPr id="8" name="직사각형 7">
            <a:extLst>
              <a:ext uri="{FF2B5EF4-FFF2-40B4-BE49-F238E27FC236}">
                <a16:creationId xmlns:a16="http://schemas.microsoft.com/office/drawing/2014/main" id="{73BD7220-5224-F8D9-6DBA-38A21807EB11}"/>
              </a:ext>
            </a:extLst>
          </p:cNvPr>
          <p:cNvSpPr/>
          <p:nvPr/>
        </p:nvSpPr>
        <p:spPr bwMode="gray">
          <a:xfrm>
            <a:off x="2244675" y="1666297"/>
            <a:ext cx="7639136" cy="3882926"/>
          </a:xfrm>
          <a:prstGeom prst="rect">
            <a:avLst/>
          </a:prstGeom>
          <a:noFill/>
          <a:ln w="12700" algn="ctr">
            <a:solidFill>
              <a:schemeClr val="bg2">
                <a:lumMod val="5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ko-Kore-KR" altLang="en-US" sz="1799" kern="0" dirty="0" err="1">
              <a:ea typeface="Arial Unicode MS" pitchFamily="34" charset="-128"/>
              <a:cs typeface="Arial Unicode MS" pitchFamily="34" charset="-128"/>
            </a:endParaRPr>
          </a:p>
        </p:txBody>
      </p:sp>
      <p:sp>
        <p:nvSpPr>
          <p:cNvPr id="9" name="직사각형 8">
            <a:extLst>
              <a:ext uri="{FF2B5EF4-FFF2-40B4-BE49-F238E27FC236}">
                <a16:creationId xmlns:a16="http://schemas.microsoft.com/office/drawing/2014/main" id="{0889497C-3A9C-B1FB-2D60-AF89609EAF3B}"/>
              </a:ext>
            </a:extLst>
          </p:cNvPr>
          <p:cNvSpPr/>
          <p:nvPr/>
        </p:nvSpPr>
        <p:spPr bwMode="gray">
          <a:xfrm>
            <a:off x="2244675" y="5680167"/>
            <a:ext cx="7639136" cy="559661"/>
          </a:xfrm>
          <a:prstGeom prst="rect">
            <a:avLst/>
          </a:prstGeom>
          <a:noFill/>
          <a:ln w="12700" algn="ctr">
            <a:solidFill>
              <a:schemeClr val="bg2">
                <a:lumMod val="5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ko-Kore-KR" altLang="en-US" sz="1799" kern="0" dirty="0" err="1">
              <a:ea typeface="Arial Unicode MS" pitchFamily="34" charset="-128"/>
              <a:cs typeface="Arial Unicode MS" pitchFamily="34" charset="-128"/>
            </a:endParaRPr>
          </a:p>
        </p:txBody>
      </p:sp>
      <p:sp>
        <p:nvSpPr>
          <p:cNvPr id="10" name="직사각형 9">
            <a:extLst>
              <a:ext uri="{FF2B5EF4-FFF2-40B4-BE49-F238E27FC236}">
                <a16:creationId xmlns:a16="http://schemas.microsoft.com/office/drawing/2014/main" id="{CE60C22A-0F5B-D744-F482-A794C6574E23}"/>
              </a:ext>
            </a:extLst>
          </p:cNvPr>
          <p:cNvSpPr/>
          <p:nvPr/>
        </p:nvSpPr>
        <p:spPr bwMode="gray">
          <a:xfrm>
            <a:off x="10019577" y="1666297"/>
            <a:ext cx="1605038" cy="1104234"/>
          </a:xfrm>
          <a:prstGeom prst="rect">
            <a:avLst/>
          </a:prstGeom>
          <a:noFill/>
          <a:ln w="12700" algn="ctr">
            <a:solidFill>
              <a:schemeClr val="bg2">
                <a:lumMod val="5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altLang="ko-Kore-KR" sz="1100" kern="0" dirty="0">
                <a:ea typeface="Arial Unicode MS" pitchFamily="34" charset="-128"/>
                <a:cs typeface="Arial Unicode MS" pitchFamily="34" charset="-128"/>
              </a:rPr>
              <a:t>Qualtrics</a:t>
            </a:r>
            <a:br>
              <a:rPr lang="en-US" altLang="ko-Kore-KR" sz="1100" kern="0" dirty="0">
                <a:ea typeface="Arial Unicode MS" pitchFamily="34" charset="-128"/>
                <a:cs typeface="Arial Unicode MS" pitchFamily="34" charset="-128"/>
              </a:rPr>
            </a:br>
            <a:r>
              <a:rPr lang="en-US" altLang="ko-Kore-KR" sz="1100" kern="0" dirty="0">
                <a:ea typeface="Arial Unicode MS" pitchFamily="34" charset="-128"/>
                <a:cs typeface="Arial Unicode MS" pitchFamily="34" charset="-128"/>
              </a:rPr>
              <a:t>Customer Insights</a:t>
            </a:r>
          </a:p>
        </p:txBody>
      </p:sp>
      <p:sp>
        <p:nvSpPr>
          <p:cNvPr id="11" name="직사각형 10">
            <a:extLst>
              <a:ext uri="{FF2B5EF4-FFF2-40B4-BE49-F238E27FC236}">
                <a16:creationId xmlns:a16="http://schemas.microsoft.com/office/drawing/2014/main" id="{F2FFC9A4-603B-F53A-DC56-D44A1DC9884A}"/>
              </a:ext>
            </a:extLst>
          </p:cNvPr>
          <p:cNvSpPr/>
          <p:nvPr/>
        </p:nvSpPr>
        <p:spPr bwMode="gray">
          <a:xfrm>
            <a:off x="10019577" y="2888197"/>
            <a:ext cx="1605038" cy="1918833"/>
          </a:xfrm>
          <a:prstGeom prst="rect">
            <a:avLst/>
          </a:prstGeom>
          <a:noFill/>
          <a:ln w="12700" algn="ctr">
            <a:solidFill>
              <a:schemeClr val="bg2">
                <a:lumMod val="5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altLang="ko-Kore-KR" sz="1100" kern="0" dirty="0">
                <a:ea typeface="Arial Unicode MS" pitchFamily="34" charset="-128"/>
                <a:cs typeface="Arial Unicode MS" pitchFamily="34" charset="-128"/>
              </a:rPr>
              <a:t>SAP S/4HANA</a:t>
            </a:r>
          </a:p>
          <a:p>
            <a:pPr algn="ctr" defTabSz="914126" fontAlgn="base">
              <a:spcBef>
                <a:spcPct val="50000"/>
              </a:spcBef>
              <a:spcAft>
                <a:spcPct val="0"/>
              </a:spcAft>
              <a:buClr>
                <a:srgbClr val="F0AB00"/>
              </a:buClr>
              <a:buSzPct val="80000"/>
            </a:pPr>
            <a:r>
              <a:rPr lang="en-US" altLang="ko-Kore-KR" sz="1100" kern="0" dirty="0">
                <a:ea typeface="Arial Unicode MS" pitchFamily="34" charset="-128"/>
                <a:cs typeface="Arial Unicode MS" pitchFamily="34" charset="-128"/>
              </a:rPr>
              <a:t>SAP SuccessFactors</a:t>
            </a:r>
          </a:p>
          <a:p>
            <a:pPr algn="ctr" defTabSz="914126" fontAlgn="base">
              <a:spcBef>
                <a:spcPct val="50000"/>
              </a:spcBef>
              <a:spcAft>
                <a:spcPct val="0"/>
              </a:spcAft>
              <a:buClr>
                <a:srgbClr val="F0AB00"/>
              </a:buClr>
              <a:buSzPct val="80000"/>
            </a:pPr>
            <a:r>
              <a:rPr lang="en-US" altLang="ko-Kore-KR" sz="1100" kern="0" dirty="0">
                <a:ea typeface="Arial Unicode MS" pitchFamily="34" charset="-128"/>
                <a:cs typeface="Arial Unicode MS" pitchFamily="34" charset="-128"/>
              </a:rPr>
              <a:t>SAP Fieldglass</a:t>
            </a:r>
          </a:p>
          <a:p>
            <a:pPr algn="ctr" defTabSz="914126" fontAlgn="base">
              <a:spcBef>
                <a:spcPct val="50000"/>
              </a:spcBef>
              <a:spcAft>
                <a:spcPct val="0"/>
              </a:spcAft>
              <a:buClr>
                <a:srgbClr val="F0AB00"/>
              </a:buClr>
              <a:buSzPct val="80000"/>
            </a:pPr>
            <a:r>
              <a:rPr lang="en-US" altLang="ko-Kore-KR" sz="1100" kern="0" dirty="0">
                <a:ea typeface="Arial Unicode MS" pitchFamily="34" charset="-128"/>
                <a:cs typeface="Arial Unicode MS" pitchFamily="34" charset="-128"/>
              </a:rPr>
              <a:t>SAP Concur</a:t>
            </a:r>
          </a:p>
          <a:p>
            <a:pPr algn="ctr" defTabSz="914126" fontAlgn="base">
              <a:spcBef>
                <a:spcPct val="50000"/>
              </a:spcBef>
              <a:spcAft>
                <a:spcPct val="0"/>
              </a:spcAft>
              <a:buClr>
                <a:srgbClr val="F0AB00"/>
              </a:buClr>
              <a:buSzPct val="80000"/>
            </a:pPr>
            <a:r>
              <a:rPr lang="en-US" altLang="ko-Kore-KR" sz="1100" kern="0" dirty="0">
                <a:ea typeface="Arial Unicode MS" pitchFamily="34" charset="-128"/>
                <a:cs typeface="Arial Unicode MS" pitchFamily="34" charset="-128"/>
              </a:rPr>
              <a:t>SAP Ariba</a:t>
            </a:r>
            <a:endParaRPr lang="ko-Kore-KR" altLang="en-US" sz="1100" kern="0" dirty="0" err="1">
              <a:ea typeface="Arial Unicode MS" pitchFamily="34" charset="-128"/>
              <a:cs typeface="Arial Unicode MS" pitchFamily="34" charset="-128"/>
            </a:endParaRPr>
          </a:p>
        </p:txBody>
      </p:sp>
      <p:sp>
        <p:nvSpPr>
          <p:cNvPr id="12" name="직사각형 11">
            <a:extLst>
              <a:ext uri="{FF2B5EF4-FFF2-40B4-BE49-F238E27FC236}">
                <a16:creationId xmlns:a16="http://schemas.microsoft.com/office/drawing/2014/main" id="{F4BB83FD-3725-8BC4-6F04-B8CD3482E7C0}"/>
              </a:ext>
            </a:extLst>
          </p:cNvPr>
          <p:cNvSpPr/>
          <p:nvPr/>
        </p:nvSpPr>
        <p:spPr bwMode="gray">
          <a:xfrm>
            <a:off x="10019577" y="4924696"/>
            <a:ext cx="1605038" cy="624527"/>
          </a:xfrm>
          <a:prstGeom prst="rect">
            <a:avLst/>
          </a:prstGeom>
          <a:noFill/>
          <a:ln w="12700" algn="ctr">
            <a:solidFill>
              <a:schemeClr val="bg2">
                <a:lumMod val="50000"/>
              </a:schemeClr>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r>
              <a:rPr lang="en-US" altLang="ko-Kore-KR" sz="1100" kern="0" dirty="0">
                <a:ea typeface="Arial Unicode MS" pitchFamily="34" charset="-128"/>
                <a:cs typeface="Arial Unicode MS" pitchFamily="34" charset="-128"/>
              </a:rPr>
              <a:t>3</a:t>
            </a:r>
            <a:r>
              <a:rPr lang="en-US" altLang="ko-Kore-KR" sz="1100" kern="0" baseline="30000" dirty="0">
                <a:ea typeface="Arial Unicode MS" pitchFamily="34" charset="-128"/>
                <a:cs typeface="Arial Unicode MS" pitchFamily="34" charset="-128"/>
              </a:rPr>
              <a:t>rd</a:t>
            </a:r>
            <a:r>
              <a:rPr lang="en-US" altLang="ko-Kore-KR" sz="1100" kern="0" dirty="0">
                <a:ea typeface="Arial Unicode MS" pitchFamily="34" charset="-128"/>
                <a:cs typeface="Arial Unicode MS" pitchFamily="34" charset="-128"/>
              </a:rPr>
              <a:t>-party software</a:t>
            </a:r>
            <a:endParaRPr lang="ko-Kore-KR" altLang="en-US" sz="1100" kern="0" dirty="0" err="1">
              <a:ea typeface="Arial Unicode MS" pitchFamily="34" charset="-128"/>
              <a:cs typeface="Arial Unicode MS" pitchFamily="34" charset="-128"/>
            </a:endParaRPr>
          </a:p>
        </p:txBody>
      </p:sp>
      <p:sp>
        <p:nvSpPr>
          <p:cNvPr id="13" name="직사각형 12">
            <a:extLst>
              <a:ext uri="{FF2B5EF4-FFF2-40B4-BE49-F238E27FC236}">
                <a16:creationId xmlns:a16="http://schemas.microsoft.com/office/drawing/2014/main" id="{3E7DA4FD-EB9D-40DC-A2BC-BA2A7512D955}"/>
              </a:ext>
            </a:extLst>
          </p:cNvPr>
          <p:cNvSpPr/>
          <p:nvPr/>
        </p:nvSpPr>
        <p:spPr bwMode="gray">
          <a:xfrm>
            <a:off x="2484936" y="1863911"/>
            <a:ext cx="7177260" cy="814366"/>
          </a:xfrm>
          <a:prstGeom prst="rect">
            <a:avLst/>
          </a:prstGeom>
          <a:noFill/>
          <a:ln w="12700" algn="ctr">
            <a:solidFill>
              <a:schemeClr val="accent3"/>
            </a:solidFill>
            <a:miter lim="800000"/>
            <a:headEnd/>
            <a:tailEnd/>
          </a:ln>
        </p:spPr>
        <p:txBody>
          <a:bodyPr lIns="89977" tIns="71981" rIns="89977" bIns="71981" rtlCol="0" anchor="ctr"/>
          <a:lstStyle/>
          <a:p>
            <a:pPr defTabSz="914126" fontAlgn="base">
              <a:spcBef>
                <a:spcPct val="50000"/>
              </a:spcBef>
              <a:spcAft>
                <a:spcPct val="0"/>
              </a:spcAft>
              <a:buClr>
                <a:srgbClr val="F0AB00"/>
              </a:buClr>
              <a:buSzPct val="80000"/>
            </a:pPr>
            <a:r>
              <a:rPr lang="en-US" altLang="ko-Kore-KR" sz="1100" kern="0" dirty="0">
                <a:solidFill>
                  <a:srgbClr val="0070C0"/>
                </a:solidFill>
                <a:ea typeface="Arial Unicode MS" pitchFamily="34" charset="-128"/>
                <a:cs typeface="Arial Unicode MS" pitchFamily="34" charset="-128"/>
              </a:rPr>
              <a:t>UI / </a:t>
            </a:r>
            <a:br>
              <a:rPr lang="en-US" altLang="ko-Kore-KR" sz="1100" kern="0" dirty="0">
                <a:solidFill>
                  <a:srgbClr val="0070C0"/>
                </a:solidFill>
                <a:ea typeface="Arial Unicode MS" pitchFamily="34" charset="-128"/>
                <a:cs typeface="Arial Unicode MS" pitchFamily="34" charset="-128"/>
              </a:rPr>
            </a:br>
            <a:r>
              <a:rPr lang="en-US" altLang="ko-Kore-KR" sz="1100" kern="0" dirty="0">
                <a:solidFill>
                  <a:srgbClr val="0070C0"/>
                </a:solidFill>
                <a:ea typeface="Arial Unicode MS" pitchFamily="34" charset="-128"/>
                <a:cs typeface="Arial Unicode MS" pitchFamily="34" charset="-128"/>
              </a:rPr>
              <a:t>UX</a:t>
            </a:r>
            <a:endParaRPr lang="ko-Kore-KR" altLang="en-US" sz="1100" kern="0" dirty="0" err="1">
              <a:solidFill>
                <a:srgbClr val="0070C0"/>
              </a:solidFill>
              <a:ea typeface="Arial Unicode MS" pitchFamily="34" charset="-128"/>
              <a:cs typeface="Arial Unicode MS" pitchFamily="34" charset="-128"/>
            </a:endParaRPr>
          </a:p>
        </p:txBody>
      </p:sp>
      <p:sp>
        <p:nvSpPr>
          <p:cNvPr id="14" name="직사각형 13">
            <a:extLst>
              <a:ext uri="{FF2B5EF4-FFF2-40B4-BE49-F238E27FC236}">
                <a16:creationId xmlns:a16="http://schemas.microsoft.com/office/drawing/2014/main" id="{D187533F-613A-48BB-EDC4-B9F444F5BE24}"/>
              </a:ext>
            </a:extLst>
          </p:cNvPr>
          <p:cNvSpPr/>
          <p:nvPr/>
        </p:nvSpPr>
        <p:spPr bwMode="gray">
          <a:xfrm>
            <a:off x="2484936" y="2806599"/>
            <a:ext cx="7177260" cy="532506"/>
          </a:xfrm>
          <a:prstGeom prst="rect">
            <a:avLst/>
          </a:prstGeom>
          <a:noFill/>
          <a:ln w="12700" algn="ctr">
            <a:solidFill>
              <a:schemeClr val="accent3"/>
            </a:solidFill>
            <a:miter lim="800000"/>
            <a:headEnd/>
            <a:tailEnd/>
          </a:ln>
        </p:spPr>
        <p:txBody>
          <a:bodyPr lIns="89977" tIns="71981" rIns="89977" bIns="71981" rtlCol="0" anchor="ctr"/>
          <a:lstStyle/>
          <a:p>
            <a:pPr defTabSz="914126" fontAlgn="base">
              <a:spcBef>
                <a:spcPct val="50000"/>
              </a:spcBef>
              <a:spcAft>
                <a:spcPct val="0"/>
              </a:spcAft>
              <a:buClr>
                <a:srgbClr val="F0AB00"/>
              </a:buClr>
              <a:buSzPct val="80000"/>
            </a:pPr>
            <a:r>
              <a:rPr lang="en-US" altLang="ko-Kore-KR" sz="1100" kern="0" dirty="0">
                <a:solidFill>
                  <a:srgbClr val="0070C0"/>
                </a:solidFill>
                <a:ea typeface="Arial Unicode MS" pitchFamily="34" charset="-128"/>
                <a:cs typeface="Arial Unicode MS" pitchFamily="34" charset="-128"/>
              </a:rPr>
              <a:t>Service / </a:t>
            </a:r>
            <a:br>
              <a:rPr lang="en-US" altLang="ko-Kore-KR" sz="1100" kern="0" dirty="0">
                <a:solidFill>
                  <a:srgbClr val="0070C0"/>
                </a:solidFill>
                <a:ea typeface="Arial Unicode MS" pitchFamily="34" charset="-128"/>
                <a:cs typeface="Arial Unicode MS" pitchFamily="34" charset="-128"/>
              </a:rPr>
            </a:br>
            <a:r>
              <a:rPr lang="en-US" altLang="ko-Kore-KR" sz="1100" kern="0" dirty="0">
                <a:solidFill>
                  <a:srgbClr val="0070C0"/>
                </a:solidFill>
                <a:ea typeface="Arial Unicode MS" pitchFamily="34" charset="-128"/>
                <a:cs typeface="Arial Unicode MS" pitchFamily="34" charset="-128"/>
              </a:rPr>
              <a:t>Modeling</a:t>
            </a:r>
            <a:endParaRPr lang="ko-Kore-KR" altLang="en-US" sz="1100" kern="0" dirty="0" err="1">
              <a:solidFill>
                <a:srgbClr val="0070C0"/>
              </a:solidFill>
              <a:ea typeface="Arial Unicode MS" pitchFamily="34" charset="-128"/>
              <a:cs typeface="Arial Unicode MS" pitchFamily="34" charset="-128"/>
            </a:endParaRPr>
          </a:p>
        </p:txBody>
      </p:sp>
      <p:sp>
        <p:nvSpPr>
          <p:cNvPr id="15" name="직사각형 14">
            <a:extLst>
              <a:ext uri="{FF2B5EF4-FFF2-40B4-BE49-F238E27FC236}">
                <a16:creationId xmlns:a16="http://schemas.microsoft.com/office/drawing/2014/main" id="{DFF111F7-0CFE-DF01-293F-8733B2EE0D37}"/>
              </a:ext>
            </a:extLst>
          </p:cNvPr>
          <p:cNvSpPr/>
          <p:nvPr/>
        </p:nvSpPr>
        <p:spPr bwMode="gray">
          <a:xfrm>
            <a:off x="2484935" y="3467427"/>
            <a:ext cx="7177260" cy="532506"/>
          </a:xfrm>
          <a:prstGeom prst="rect">
            <a:avLst/>
          </a:prstGeom>
          <a:noFill/>
          <a:ln w="12700" algn="ctr">
            <a:solidFill>
              <a:schemeClr val="accent3"/>
            </a:solidFill>
            <a:miter lim="800000"/>
            <a:headEnd/>
            <a:tailEnd/>
          </a:ln>
        </p:spPr>
        <p:txBody>
          <a:bodyPr lIns="89977" tIns="71981" rIns="89977" bIns="71981" rtlCol="0" anchor="ctr"/>
          <a:lstStyle/>
          <a:p>
            <a:pPr defTabSz="914126" fontAlgn="base">
              <a:spcBef>
                <a:spcPct val="50000"/>
              </a:spcBef>
              <a:spcAft>
                <a:spcPct val="0"/>
              </a:spcAft>
              <a:buClr>
                <a:srgbClr val="F0AB00"/>
              </a:buClr>
              <a:buSzPct val="80000"/>
            </a:pPr>
            <a:r>
              <a:rPr lang="en-US" altLang="ko-Kore-KR" sz="1100" kern="0" dirty="0">
                <a:solidFill>
                  <a:srgbClr val="0070C0"/>
                </a:solidFill>
                <a:ea typeface="Arial Unicode MS" pitchFamily="34" charset="-128"/>
                <a:cs typeface="Arial Unicode MS" pitchFamily="34" charset="-128"/>
              </a:rPr>
              <a:t>Data </a:t>
            </a:r>
            <a:br>
              <a:rPr lang="en-US" altLang="ko-Kore-KR" sz="1100" kern="0" dirty="0">
                <a:solidFill>
                  <a:srgbClr val="0070C0"/>
                </a:solidFill>
                <a:ea typeface="Arial Unicode MS" pitchFamily="34" charset="-128"/>
                <a:cs typeface="Arial Unicode MS" pitchFamily="34" charset="-128"/>
              </a:rPr>
            </a:br>
            <a:r>
              <a:rPr lang="en-US" altLang="ko-Kore-KR" sz="1100" kern="0" dirty="0">
                <a:solidFill>
                  <a:srgbClr val="0070C0"/>
                </a:solidFill>
                <a:ea typeface="Arial Unicode MS" pitchFamily="34" charset="-128"/>
                <a:cs typeface="Arial Unicode MS" pitchFamily="34" charset="-128"/>
              </a:rPr>
              <a:t>Base</a:t>
            </a:r>
            <a:endParaRPr lang="ko-Kore-KR" altLang="en-US" sz="1100" kern="0" dirty="0" err="1">
              <a:solidFill>
                <a:srgbClr val="0070C0"/>
              </a:solidFill>
              <a:ea typeface="Arial Unicode MS" pitchFamily="34" charset="-128"/>
              <a:cs typeface="Arial Unicode MS" pitchFamily="34" charset="-128"/>
            </a:endParaRPr>
          </a:p>
        </p:txBody>
      </p:sp>
      <p:sp>
        <p:nvSpPr>
          <p:cNvPr id="16" name="직사각형 15">
            <a:extLst>
              <a:ext uri="{FF2B5EF4-FFF2-40B4-BE49-F238E27FC236}">
                <a16:creationId xmlns:a16="http://schemas.microsoft.com/office/drawing/2014/main" id="{4D2D197E-9549-0957-DBAE-F9FDA35267C6}"/>
              </a:ext>
            </a:extLst>
          </p:cNvPr>
          <p:cNvSpPr/>
          <p:nvPr/>
        </p:nvSpPr>
        <p:spPr bwMode="gray">
          <a:xfrm>
            <a:off x="2484936" y="4143796"/>
            <a:ext cx="1100876" cy="1246068"/>
          </a:xfrm>
          <a:prstGeom prst="rect">
            <a:avLst/>
          </a:prstGeom>
          <a:noFill/>
          <a:ln w="12700" algn="ctr">
            <a:solidFill>
              <a:schemeClr val="accent1"/>
            </a:solidFill>
            <a:miter lim="800000"/>
            <a:headEnd/>
            <a:tailEnd/>
          </a:ln>
        </p:spPr>
        <p:txBody>
          <a:bodyPr lIns="89977" tIns="71981" rIns="89977" bIns="71981" rtlCol="0" anchor="t"/>
          <a:lstStyle/>
          <a:p>
            <a:pPr defTabSz="914126" fontAlgn="base">
              <a:spcBef>
                <a:spcPct val="50000"/>
              </a:spcBef>
              <a:spcAft>
                <a:spcPct val="0"/>
              </a:spcAft>
              <a:buClr>
                <a:srgbClr val="F0AB00"/>
              </a:buClr>
              <a:buSzPct val="80000"/>
            </a:pPr>
            <a:r>
              <a:rPr lang="ko-KR" altLang="en-US" sz="1100" kern="0" dirty="0">
                <a:solidFill>
                  <a:schemeClr val="accent1"/>
                </a:solidFill>
                <a:ea typeface="Arial Unicode MS" pitchFamily="34" charset="-128"/>
                <a:cs typeface="Arial Unicode MS" pitchFamily="34" charset="-128"/>
              </a:rPr>
              <a:t>인증</a:t>
            </a:r>
            <a:endParaRPr lang="ko-Kore-KR" altLang="en-US" sz="1100" kern="0" dirty="0" err="1">
              <a:solidFill>
                <a:schemeClr val="accent1"/>
              </a:solidFill>
              <a:ea typeface="Arial Unicode MS" pitchFamily="34" charset="-128"/>
              <a:cs typeface="Arial Unicode MS" pitchFamily="34" charset="-128"/>
            </a:endParaRPr>
          </a:p>
        </p:txBody>
      </p:sp>
      <p:sp>
        <p:nvSpPr>
          <p:cNvPr id="17" name="직사각형 16">
            <a:extLst>
              <a:ext uri="{FF2B5EF4-FFF2-40B4-BE49-F238E27FC236}">
                <a16:creationId xmlns:a16="http://schemas.microsoft.com/office/drawing/2014/main" id="{D0612D53-86C7-BA64-F166-9A3023C1362C}"/>
              </a:ext>
            </a:extLst>
          </p:cNvPr>
          <p:cNvSpPr/>
          <p:nvPr/>
        </p:nvSpPr>
        <p:spPr bwMode="gray">
          <a:xfrm>
            <a:off x="3770047" y="4143796"/>
            <a:ext cx="1100876" cy="1246068"/>
          </a:xfrm>
          <a:prstGeom prst="rect">
            <a:avLst/>
          </a:prstGeom>
          <a:noFill/>
          <a:ln w="12700" algn="ctr">
            <a:solidFill>
              <a:schemeClr val="accent1"/>
            </a:solidFill>
            <a:miter lim="800000"/>
            <a:headEnd/>
            <a:tailEnd/>
          </a:ln>
        </p:spPr>
        <p:txBody>
          <a:bodyPr lIns="89977" tIns="71981" rIns="89977" bIns="71981" rtlCol="0" anchor="t"/>
          <a:lstStyle/>
          <a:p>
            <a:pPr defTabSz="914126" fontAlgn="base">
              <a:spcBef>
                <a:spcPct val="50000"/>
              </a:spcBef>
              <a:spcAft>
                <a:spcPct val="0"/>
              </a:spcAft>
              <a:buClr>
                <a:srgbClr val="F0AB00"/>
              </a:buClr>
              <a:buSzPct val="80000"/>
            </a:pPr>
            <a:r>
              <a:rPr lang="ko-Kore-KR" altLang="en-US" sz="1100" kern="0" dirty="0">
                <a:solidFill>
                  <a:schemeClr val="accent1"/>
                </a:solidFill>
                <a:ea typeface="Arial Unicode MS" pitchFamily="34" charset="-128"/>
                <a:cs typeface="Arial Unicode MS" pitchFamily="34" charset="-128"/>
              </a:rPr>
              <a:t>통합</a:t>
            </a:r>
          </a:p>
        </p:txBody>
      </p:sp>
      <p:sp>
        <p:nvSpPr>
          <p:cNvPr id="18" name="직사각형 17">
            <a:extLst>
              <a:ext uri="{FF2B5EF4-FFF2-40B4-BE49-F238E27FC236}">
                <a16:creationId xmlns:a16="http://schemas.microsoft.com/office/drawing/2014/main" id="{5FBE7D3F-FA0A-A335-A053-3B4A96A517F6}"/>
              </a:ext>
            </a:extLst>
          </p:cNvPr>
          <p:cNvSpPr/>
          <p:nvPr/>
        </p:nvSpPr>
        <p:spPr bwMode="gray">
          <a:xfrm>
            <a:off x="5053253" y="4141498"/>
            <a:ext cx="2221603" cy="1246068"/>
          </a:xfrm>
          <a:prstGeom prst="rect">
            <a:avLst/>
          </a:prstGeom>
          <a:noFill/>
          <a:ln w="12700" algn="ctr">
            <a:solidFill>
              <a:schemeClr val="accent1"/>
            </a:solidFill>
            <a:miter lim="800000"/>
            <a:headEnd/>
            <a:tailEnd/>
          </a:ln>
        </p:spPr>
        <p:txBody>
          <a:bodyPr lIns="89977" tIns="71981" rIns="89977" bIns="71981" rtlCol="0" anchor="t"/>
          <a:lstStyle/>
          <a:p>
            <a:pPr defTabSz="914126" fontAlgn="base">
              <a:spcBef>
                <a:spcPct val="50000"/>
              </a:spcBef>
              <a:spcAft>
                <a:spcPct val="0"/>
              </a:spcAft>
              <a:buClr>
                <a:srgbClr val="F0AB00"/>
              </a:buClr>
              <a:buSzPct val="80000"/>
            </a:pPr>
            <a:r>
              <a:rPr lang="en-US" altLang="ko-Kore-KR" sz="1100" kern="0" dirty="0">
                <a:solidFill>
                  <a:schemeClr val="accent1"/>
                </a:solidFill>
                <a:ea typeface="Arial Unicode MS" pitchFamily="34" charset="-128"/>
                <a:cs typeface="Arial Unicode MS" pitchFamily="34" charset="-128"/>
              </a:rPr>
              <a:t>CI/CD</a:t>
            </a:r>
            <a:endParaRPr lang="ko-Kore-KR" altLang="en-US" sz="1100" kern="0" dirty="0" err="1">
              <a:solidFill>
                <a:schemeClr val="accent1"/>
              </a:solidFill>
              <a:ea typeface="Arial Unicode MS" pitchFamily="34" charset="-128"/>
              <a:cs typeface="Arial Unicode MS" pitchFamily="34" charset="-128"/>
            </a:endParaRPr>
          </a:p>
        </p:txBody>
      </p:sp>
      <p:sp>
        <p:nvSpPr>
          <p:cNvPr id="19" name="직사각형 18">
            <a:extLst>
              <a:ext uri="{FF2B5EF4-FFF2-40B4-BE49-F238E27FC236}">
                <a16:creationId xmlns:a16="http://schemas.microsoft.com/office/drawing/2014/main" id="{D720E5B6-4B1E-D28C-6115-450858956CB4}"/>
              </a:ext>
            </a:extLst>
          </p:cNvPr>
          <p:cNvSpPr/>
          <p:nvPr/>
        </p:nvSpPr>
        <p:spPr bwMode="gray">
          <a:xfrm>
            <a:off x="7422802" y="4143796"/>
            <a:ext cx="2221603" cy="1246068"/>
          </a:xfrm>
          <a:prstGeom prst="rect">
            <a:avLst/>
          </a:prstGeom>
          <a:noFill/>
          <a:ln w="12700" algn="ctr">
            <a:solidFill>
              <a:schemeClr val="accent1"/>
            </a:solidFill>
            <a:miter lim="800000"/>
            <a:headEnd/>
            <a:tailEnd/>
          </a:ln>
        </p:spPr>
        <p:txBody>
          <a:bodyPr lIns="89977" tIns="71981" rIns="89977" bIns="71981" rtlCol="0" anchor="t"/>
          <a:lstStyle/>
          <a:p>
            <a:pPr defTabSz="914126" fontAlgn="base">
              <a:spcBef>
                <a:spcPct val="50000"/>
              </a:spcBef>
              <a:spcAft>
                <a:spcPct val="0"/>
              </a:spcAft>
              <a:buClr>
                <a:srgbClr val="F0AB00"/>
              </a:buClr>
              <a:buSzPct val="80000"/>
            </a:pPr>
            <a:r>
              <a:rPr lang="ko-Kore-KR" altLang="en-US" sz="1100" kern="0" dirty="0">
                <a:solidFill>
                  <a:schemeClr val="accent1"/>
                </a:solidFill>
                <a:ea typeface="Arial Unicode MS" pitchFamily="34" charset="-128"/>
                <a:cs typeface="Arial Unicode MS" pitchFamily="34" charset="-128"/>
              </a:rPr>
              <a:t>기능</a:t>
            </a:r>
            <a:endParaRPr lang="ko-Kore-KR" altLang="en-US" sz="1100" kern="0" dirty="0" err="1">
              <a:solidFill>
                <a:schemeClr val="accent1"/>
              </a:solidFill>
              <a:ea typeface="Arial Unicode MS" pitchFamily="34" charset="-128"/>
              <a:cs typeface="Arial Unicode MS" pitchFamily="34" charset="-128"/>
            </a:endParaRPr>
          </a:p>
        </p:txBody>
      </p:sp>
      <p:sp>
        <p:nvSpPr>
          <p:cNvPr id="20" name="TextBox 19">
            <a:extLst>
              <a:ext uri="{FF2B5EF4-FFF2-40B4-BE49-F238E27FC236}">
                <a16:creationId xmlns:a16="http://schemas.microsoft.com/office/drawing/2014/main" id="{E31EF28F-3495-FE6F-54EA-561A32BA65C6}"/>
              </a:ext>
            </a:extLst>
          </p:cNvPr>
          <p:cNvSpPr txBox="1"/>
          <p:nvPr/>
        </p:nvSpPr>
        <p:spPr>
          <a:xfrm>
            <a:off x="1070219" y="4856914"/>
            <a:ext cx="423083" cy="169233"/>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ko-Kore-KR" altLang="en-US" sz="1100" kern="0" dirty="0">
                <a:ea typeface="Arial Unicode MS" pitchFamily="34" charset="-128"/>
                <a:cs typeface="Arial Unicode MS" pitchFamily="34" charset="-128"/>
              </a:rPr>
              <a:t>개발자</a:t>
            </a:r>
          </a:p>
        </p:txBody>
      </p:sp>
      <p:sp>
        <p:nvSpPr>
          <p:cNvPr id="21" name="TextBox 20">
            <a:extLst>
              <a:ext uri="{FF2B5EF4-FFF2-40B4-BE49-F238E27FC236}">
                <a16:creationId xmlns:a16="http://schemas.microsoft.com/office/drawing/2014/main" id="{23C1CA0E-AA22-9E00-1FB9-3A36DD654BE8}"/>
              </a:ext>
            </a:extLst>
          </p:cNvPr>
          <p:cNvSpPr txBox="1"/>
          <p:nvPr/>
        </p:nvSpPr>
        <p:spPr>
          <a:xfrm>
            <a:off x="838173" y="3259767"/>
            <a:ext cx="1025655" cy="3384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ko-Kore-KR" altLang="en-US" sz="1100" kern="0" dirty="0">
                <a:ea typeface="Arial Unicode MS" pitchFamily="34" charset="-128"/>
                <a:cs typeface="Arial Unicode MS" pitchFamily="34" charset="-128"/>
              </a:rPr>
              <a:t>업무</a:t>
            </a:r>
            <a:r>
              <a:rPr kumimoji="1" lang="ko-KR" altLang="en-US" sz="1100" kern="0" dirty="0">
                <a:ea typeface="Arial Unicode MS" pitchFamily="34" charset="-128"/>
                <a:cs typeface="Arial Unicode MS" pitchFamily="34" charset="-128"/>
              </a:rPr>
              <a:t> 전문가</a:t>
            </a:r>
            <a:br>
              <a:rPr kumimoji="1" lang="en-US" altLang="ko-KR" sz="1100" kern="0" dirty="0">
                <a:ea typeface="Arial Unicode MS" pitchFamily="34" charset="-128"/>
                <a:cs typeface="Arial Unicode MS" pitchFamily="34" charset="-128"/>
              </a:rPr>
            </a:br>
            <a:r>
              <a:rPr kumimoji="1" lang="ko-KR" altLang="en-US" sz="1100" kern="0" dirty="0">
                <a:ea typeface="Arial Unicode MS" pitchFamily="34" charset="-128"/>
                <a:cs typeface="Arial Unicode MS" pitchFamily="34" charset="-128"/>
              </a:rPr>
              <a:t>비즈니스 분석가</a:t>
            </a:r>
            <a:endParaRPr kumimoji="1" lang="ko-Kore-KR" altLang="en-US" sz="1100" kern="0" dirty="0">
              <a:ea typeface="Arial Unicode MS" pitchFamily="34" charset="-128"/>
              <a:cs typeface="Arial Unicode MS" pitchFamily="34" charset="-128"/>
            </a:endParaRPr>
          </a:p>
        </p:txBody>
      </p:sp>
      <p:sp>
        <p:nvSpPr>
          <p:cNvPr id="22" name="TextBox 21">
            <a:extLst>
              <a:ext uri="{FF2B5EF4-FFF2-40B4-BE49-F238E27FC236}">
                <a16:creationId xmlns:a16="http://schemas.microsoft.com/office/drawing/2014/main" id="{B484B605-444B-04E6-F1CA-BF9A3EC61BCB}"/>
              </a:ext>
            </a:extLst>
          </p:cNvPr>
          <p:cNvSpPr txBox="1"/>
          <p:nvPr/>
        </p:nvSpPr>
        <p:spPr>
          <a:xfrm>
            <a:off x="760768" y="1791697"/>
            <a:ext cx="423083" cy="3384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ko-KR" altLang="en-US" sz="1100" kern="0" dirty="0">
                <a:ea typeface="Arial Unicode MS" pitchFamily="34" charset="-128"/>
                <a:cs typeface="Arial Unicode MS" pitchFamily="34" charset="-128"/>
              </a:rPr>
              <a:t>현업</a:t>
            </a:r>
            <a:br>
              <a:rPr kumimoji="1" lang="en-US" altLang="ko-KR" sz="1100" kern="0" dirty="0">
                <a:ea typeface="Arial Unicode MS" pitchFamily="34" charset="-128"/>
                <a:cs typeface="Arial Unicode MS" pitchFamily="34" charset="-128"/>
              </a:rPr>
            </a:br>
            <a:r>
              <a:rPr kumimoji="1" lang="ko-KR" altLang="en-US" sz="1100" kern="0" dirty="0">
                <a:ea typeface="Arial Unicode MS" pitchFamily="34" charset="-128"/>
                <a:cs typeface="Arial Unicode MS" pitchFamily="34" charset="-128"/>
              </a:rPr>
              <a:t>사용자</a:t>
            </a:r>
            <a:endParaRPr kumimoji="1" lang="ko-Kore-KR" altLang="en-US" sz="1100" kern="0" dirty="0">
              <a:ea typeface="Arial Unicode MS" pitchFamily="34" charset="-128"/>
              <a:cs typeface="Arial Unicode MS" pitchFamily="34" charset="-128"/>
            </a:endParaRPr>
          </a:p>
        </p:txBody>
      </p:sp>
      <p:sp>
        <p:nvSpPr>
          <p:cNvPr id="23" name="TextBox 22">
            <a:extLst>
              <a:ext uri="{FF2B5EF4-FFF2-40B4-BE49-F238E27FC236}">
                <a16:creationId xmlns:a16="http://schemas.microsoft.com/office/drawing/2014/main" id="{28E7C78F-2564-398E-4357-F17F5681E4BF}"/>
              </a:ext>
            </a:extLst>
          </p:cNvPr>
          <p:cNvSpPr txBox="1"/>
          <p:nvPr/>
        </p:nvSpPr>
        <p:spPr>
          <a:xfrm>
            <a:off x="3100409" y="5841626"/>
            <a:ext cx="1293287" cy="2153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400" kern="0" dirty="0">
                <a:ea typeface="Arial Unicode MS" pitchFamily="34" charset="-128"/>
                <a:cs typeface="Arial Unicode MS" pitchFamily="34" charset="-128"/>
              </a:rPr>
              <a:t>Microsoft</a:t>
            </a:r>
            <a:r>
              <a:rPr kumimoji="1" lang="ko-KR" altLang="en-US" sz="1400" kern="0" dirty="0">
                <a:ea typeface="Arial Unicode MS" pitchFamily="34" charset="-128"/>
                <a:cs typeface="Arial Unicode MS" pitchFamily="34" charset="-128"/>
              </a:rPr>
              <a:t> </a:t>
            </a:r>
            <a:r>
              <a:rPr kumimoji="1" lang="en-US" altLang="ko-KR" sz="1400" kern="0" dirty="0">
                <a:ea typeface="Arial Unicode MS" pitchFamily="34" charset="-128"/>
                <a:cs typeface="Arial Unicode MS" pitchFamily="34" charset="-128"/>
              </a:rPr>
              <a:t>Azure</a:t>
            </a:r>
            <a:r>
              <a:rPr kumimoji="1" lang="en-US" altLang="ko-Kore-KR" sz="1400" kern="0" dirty="0">
                <a:ea typeface="Arial Unicode MS" pitchFamily="34" charset="-128"/>
                <a:cs typeface="Arial Unicode MS" pitchFamily="34" charset="-128"/>
              </a:rPr>
              <a:t> </a:t>
            </a:r>
            <a:endParaRPr kumimoji="1" lang="ko-Kore-KR" altLang="en-US" sz="1400" kern="0" dirty="0">
              <a:ea typeface="Arial Unicode MS" pitchFamily="34" charset="-128"/>
              <a:cs typeface="Arial Unicode MS" pitchFamily="34" charset="-128"/>
            </a:endParaRPr>
          </a:p>
        </p:txBody>
      </p:sp>
      <p:sp>
        <p:nvSpPr>
          <p:cNvPr id="24" name="TextBox 23">
            <a:extLst>
              <a:ext uri="{FF2B5EF4-FFF2-40B4-BE49-F238E27FC236}">
                <a16:creationId xmlns:a16="http://schemas.microsoft.com/office/drawing/2014/main" id="{6F351745-FCE3-2C05-C3A1-AF3C52A425FE}"/>
              </a:ext>
            </a:extLst>
          </p:cNvPr>
          <p:cNvSpPr txBox="1"/>
          <p:nvPr/>
        </p:nvSpPr>
        <p:spPr>
          <a:xfrm>
            <a:off x="5524598" y="5841625"/>
            <a:ext cx="1117003" cy="2153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400" kern="0" dirty="0">
                <a:ea typeface="Arial Unicode MS" pitchFamily="34" charset="-128"/>
                <a:cs typeface="Arial Unicode MS" pitchFamily="34" charset="-128"/>
              </a:rPr>
              <a:t>Amazon AWS</a:t>
            </a:r>
            <a:endParaRPr kumimoji="1" lang="ko-Kore-KR" altLang="en-US" sz="1400" kern="0" dirty="0">
              <a:ea typeface="Arial Unicode MS" pitchFamily="34" charset="-128"/>
              <a:cs typeface="Arial Unicode MS" pitchFamily="34" charset="-128"/>
            </a:endParaRPr>
          </a:p>
        </p:txBody>
      </p:sp>
      <p:sp>
        <p:nvSpPr>
          <p:cNvPr id="25" name="TextBox 24">
            <a:extLst>
              <a:ext uri="{FF2B5EF4-FFF2-40B4-BE49-F238E27FC236}">
                <a16:creationId xmlns:a16="http://schemas.microsoft.com/office/drawing/2014/main" id="{AE93C830-DD10-A83A-BFF6-18028BF38895}"/>
              </a:ext>
            </a:extLst>
          </p:cNvPr>
          <p:cNvSpPr txBox="1"/>
          <p:nvPr/>
        </p:nvSpPr>
        <p:spPr>
          <a:xfrm>
            <a:off x="7822071" y="5841624"/>
            <a:ext cx="1094567" cy="2153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400" kern="0" dirty="0">
                <a:ea typeface="Arial Unicode MS" pitchFamily="34" charset="-128"/>
                <a:cs typeface="Arial Unicode MS" pitchFamily="34" charset="-128"/>
              </a:rPr>
              <a:t>Google Cloud</a:t>
            </a:r>
            <a:endParaRPr kumimoji="1" lang="ko-Kore-KR" altLang="en-US" sz="1400" kern="0" dirty="0">
              <a:ea typeface="Arial Unicode MS" pitchFamily="34" charset="-128"/>
              <a:cs typeface="Arial Unicode MS" pitchFamily="34" charset="-128"/>
            </a:endParaRPr>
          </a:p>
        </p:txBody>
      </p:sp>
      <p:pic>
        <p:nvPicPr>
          <p:cNvPr id="27" name="그림 26">
            <a:extLst>
              <a:ext uri="{FF2B5EF4-FFF2-40B4-BE49-F238E27FC236}">
                <a16:creationId xmlns:a16="http://schemas.microsoft.com/office/drawing/2014/main" id="{46E97815-E583-4B4E-6583-DA305291FAC0}"/>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440746" y="1713469"/>
            <a:ext cx="423082" cy="423082"/>
          </a:xfrm>
          <a:prstGeom prst="rect">
            <a:avLst/>
          </a:prstGeom>
        </p:spPr>
      </p:pic>
      <p:pic>
        <p:nvPicPr>
          <p:cNvPr id="31" name="그림 30">
            <a:extLst>
              <a:ext uri="{FF2B5EF4-FFF2-40B4-BE49-F238E27FC236}">
                <a16:creationId xmlns:a16="http://schemas.microsoft.com/office/drawing/2014/main" id="{BBD1FC5A-8AEF-3E51-100E-DBB1DB9CF34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flipH="1">
            <a:off x="969704" y="4099447"/>
            <a:ext cx="572855" cy="572855"/>
          </a:xfrm>
          <a:prstGeom prst="rect">
            <a:avLst/>
          </a:prstGeom>
        </p:spPr>
      </p:pic>
      <p:pic>
        <p:nvPicPr>
          <p:cNvPr id="35" name="그림 34">
            <a:extLst>
              <a:ext uri="{FF2B5EF4-FFF2-40B4-BE49-F238E27FC236}">
                <a16:creationId xmlns:a16="http://schemas.microsoft.com/office/drawing/2014/main" id="{C1921538-30A4-3BA7-1388-3E79159D679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70219" y="2663177"/>
            <a:ext cx="472340" cy="472340"/>
          </a:xfrm>
          <a:prstGeom prst="rect">
            <a:avLst/>
          </a:prstGeom>
        </p:spPr>
      </p:pic>
      <p:sp>
        <p:nvSpPr>
          <p:cNvPr id="36" name="TextBox 35">
            <a:extLst>
              <a:ext uri="{FF2B5EF4-FFF2-40B4-BE49-F238E27FC236}">
                <a16:creationId xmlns:a16="http://schemas.microsoft.com/office/drawing/2014/main" id="{CA1E6BC2-9A4B-F17C-5BE7-17B99BE08F4B}"/>
              </a:ext>
            </a:extLst>
          </p:cNvPr>
          <p:cNvSpPr txBox="1"/>
          <p:nvPr/>
        </p:nvSpPr>
        <p:spPr>
          <a:xfrm>
            <a:off x="4370686" y="5841624"/>
            <a:ext cx="129810" cy="10769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700" kern="0" dirty="0">
                <a:ea typeface="Arial Unicode MS" pitchFamily="34" charset="-128"/>
                <a:cs typeface="Arial Unicode MS" pitchFamily="34" charset="-128"/>
              </a:rPr>
              <a:t>TM</a:t>
            </a:r>
            <a:endParaRPr kumimoji="1" lang="ko-Kore-KR" altLang="en-US" sz="700" kern="0" dirty="0" err="1">
              <a:ea typeface="Arial Unicode MS" pitchFamily="34" charset="-128"/>
              <a:cs typeface="Arial Unicode MS" pitchFamily="34" charset="-128"/>
            </a:endParaRPr>
          </a:p>
        </p:txBody>
      </p:sp>
      <p:sp>
        <p:nvSpPr>
          <p:cNvPr id="37" name="TextBox 36">
            <a:extLst>
              <a:ext uri="{FF2B5EF4-FFF2-40B4-BE49-F238E27FC236}">
                <a16:creationId xmlns:a16="http://schemas.microsoft.com/office/drawing/2014/main" id="{165A1DB7-E4DD-97BD-AD5B-5748EE34AE05}"/>
              </a:ext>
            </a:extLst>
          </p:cNvPr>
          <p:cNvSpPr txBox="1"/>
          <p:nvPr/>
        </p:nvSpPr>
        <p:spPr>
          <a:xfrm>
            <a:off x="6679708" y="5841624"/>
            <a:ext cx="129810" cy="10769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700" kern="0" dirty="0">
                <a:ea typeface="Arial Unicode MS" pitchFamily="34" charset="-128"/>
                <a:cs typeface="Arial Unicode MS" pitchFamily="34" charset="-128"/>
              </a:rPr>
              <a:t>TM</a:t>
            </a:r>
            <a:endParaRPr kumimoji="1" lang="ko-Kore-KR" altLang="en-US" sz="700" kern="0" dirty="0" err="1">
              <a:ea typeface="Arial Unicode MS" pitchFamily="34" charset="-128"/>
              <a:cs typeface="Arial Unicode MS" pitchFamily="34" charset="-128"/>
            </a:endParaRPr>
          </a:p>
        </p:txBody>
      </p:sp>
      <p:sp>
        <p:nvSpPr>
          <p:cNvPr id="38" name="TextBox 37">
            <a:extLst>
              <a:ext uri="{FF2B5EF4-FFF2-40B4-BE49-F238E27FC236}">
                <a16:creationId xmlns:a16="http://schemas.microsoft.com/office/drawing/2014/main" id="{80F7DAF9-9462-DE5B-5FA8-F9397EB3396B}"/>
              </a:ext>
            </a:extLst>
          </p:cNvPr>
          <p:cNvSpPr txBox="1"/>
          <p:nvPr/>
        </p:nvSpPr>
        <p:spPr>
          <a:xfrm>
            <a:off x="8938584" y="5841624"/>
            <a:ext cx="129810" cy="107694"/>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700" kern="0" dirty="0">
                <a:ea typeface="Arial Unicode MS" pitchFamily="34" charset="-128"/>
                <a:cs typeface="Arial Unicode MS" pitchFamily="34" charset="-128"/>
              </a:rPr>
              <a:t>TM</a:t>
            </a:r>
            <a:endParaRPr kumimoji="1" lang="ko-Kore-KR" altLang="en-US" sz="700" kern="0" dirty="0" err="1">
              <a:ea typeface="Arial Unicode MS" pitchFamily="34" charset="-128"/>
              <a:cs typeface="Arial Unicode MS" pitchFamily="34" charset="-128"/>
            </a:endParaRPr>
          </a:p>
        </p:txBody>
      </p:sp>
      <p:pic>
        <p:nvPicPr>
          <p:cNvPr id="49" name="그림 48">
            <a:extLst>
              <a:ext uri="{FF2B5EF4-FFF2-40B4-BE49-F238E27FC236}">
                <a16:creationId xmlns:a16="http://schemas.microsoft.com/office/drawing/2014/main" id="{E0E3D28F-9F7C-3786-8EBB-44762211380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525869" y="2257875"/>
            <a:ext cx="359906" cy="359906"/>
          </a:xfrm>
          <a:prstGeom prst="rect">
            <a:avLst/>
          </a:prstGeom>
        </p:spPr>
      </p:pic>
      <p:pic>
        <p:nvPicPr>
          <p:cNvPr id="51" name="그림 50">
            <a:extLst>
              <a:ext uri="{FF2B5EF4-FFF2-40B4-BE49-F238E27FC236}">
                <a16:creationId xmlns:a16="http://schemas.microsoft.com/office/drawing/2014/main" id="{60716BAA-7883-88E0-BDD0-151C9753B1DE}"/>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452786" y="2878141"/>
            <a:ext cx="359906" cy="359906"/>
          </a:xfrm>
          <a:prstGeom prst="rect">
            <a:avLst/>
          </a:prstGeom>
        </p:spPr>
      </p:pic>
      <p:pic>
        <p:nvPicPr>
          <p:cNvPr id="53" name="그림 52">
            <a:extLst>
              <a:ext uri="{FF2B5EF4-FFF2-40B4-BE49-F238E27FC236}">
                <a16:creationId xmlns:a16="http://schemas.microsoft.com/office/drawing/2014/main" id="{7A2E4EB2-6A31-E58E-4788-6D1CBB2ADFBF}"/>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130403" y="4388994"/>
            <a:ext cx="359906" cy="359906"/>
          </a:xfrm>
          <a:prstGeom prst="rect">
            <a:avLst/>
          </a:prstGeom>
        </p:spPr>
      </p:pic>
      <p:pic>
        <p:nvPicPr>
          <p:cNvPr id="57" name="그림 56">
            <a:extLst>
              <a:ext uri="{FF2B5EF4-FFF2-40B4-BE49-F238E27FC236}">
                <a16:creationId xmlns:a16="http://schemas.microsoft.com/office/drawing/2014/main" id="{6E8C91A9-85B0-F729-774E-8F8CFAF3957A}"/>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286363" y="4418672"/>
            <a:ext cx="359906" cy="359906"/>
          </a:xfrm>
          <a:prstGeom prst="rect">
            <a:avLst/>
          </a:prstGeom>
        </p:spPr>
      </p:pic>
      <p:pic>
        <p:nvPicPr>
          <p:cNvPr id="59" name="그림 58">
            <a:extLst>
              <a:ext uri="{FF2B5EF4-FFF2-40B4-BE49-F238E27FC236}">
                <a16:creationId xmlns:a16="http://schemas.microsoft.com/office/drawing/2014/main" id="{985A9641-1B59-D31C-ACC9-1F138E6BA12C}"/>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6432782" y="1952388"/>
            <a:ext cx="359906" cy="359906"/>
          </a:xfrm>
          <a:prstGeom prst="rect">
            <a:avLst/>
          </a:prstGeom>
        </p:spPr>
      </p:pic>
      <p:pic>
        <p:nvPicPr>
          <p:cNvPr id="63" name="그림 62">
            <a:extLst>
              <a:ext uri="{FF2B5EF4-FFF2-40B4-BE49-F238E27FC236}">
                <a16:creationId xmlns:a16="http://schemas.microsoft.com/office/drawing/2014/main" id="{C06A109C-70C0-B340-BAEB-283754BC1208}"/>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5958539" y="4418672"/>
            <a:ext cx="359906" cy="359906"/>
          </a:xfrm>
          <a:prstGeom prst="rect">
            <a:avLst/>
          </a:prstGeom>
        </p:spPr>
      </p:pic>
      <p:pic>
        <p:nvPicPr>
          <p:cNvPr id="65" name="그림 64">
            <a:extLst>
              <a:ext uri="{FF2B5EF4-FFF2-40B4-BE49-F238E27FC236}">
                <a16:creationId xmlns:a16="http://schemas.microsoft.com/office/drawing/2014/main" id="{DAB1E830-4576-10E0-DB6E-D233BB7B4FB2}"/>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630714" y="4418672"/>
            <a:ext cx="359906" cy="359906"/>
          </a:xfrm>
          <a:prstGeom prst="rect">
            <a:avLst/>
          </a:prstGeom>
        </p:spPr>
      </p:pic>
      <p:pic>
        <p:nvPicPr>
          <p:cNvPr id="69" name="그림 68">
            <a:extLst>
              <a:ext uri="{FF2B5EF4-FFF2-40B4-BE49-F238E27FC236}">
                <a16:creationId xmlns:a16="http://schemas.microsoft.com/office/drawing/2014/main" id="{823C26AF-A7C0-A997-E3AB-335CB4A6AC25}"/>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489264" y="4418672"/>
            <a:ext cx="359906" cy="359906"/>
          </a:xfrm>
          <a:prstGeom prst="rect">
            <a:avLst/>
          </a:prstGeom>
        </p:spPr>
      </p:pic>
      <p:pic>
        <p:nvPicPr>
          <p:cNvPr id="75" name="그림 74">
            <a:extLst>
              <a:ext uri="{FF2B5EF4-FFF2-40B4-BE49-F238E27FC236}">
                <a16:creationId xmlns:a16="http://schemas.microsoft.com/office/drawing/2014/main" id="{9900A01D-CC4B-3353-8180-D6F92786102B}"/>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089072" y="3577124"/>
            <a:ext cx="359906" cy="359906"/>
          </a:xfrm>
          <a:prstGeom prst="rect">
            <a:avLst/>
          </a:prstGeom>
        </p:spPr>
      </p:pic>
      <p:pic>
        <p:nvPicPr>
          <p:cNvPr id="77" name="그림 76">
            <a:extLst>
              <a:ext uri="{FF2B5EF4-FFF2-40B4-BE49-F238E27FC236}">
                <a16:creationId xmlns:a16="http://schemas.microsoft.com/office/drawing/2014/main" id="{FF144115-8524-6DF2-DE62-4254C8CA3DAB}"/>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2861859" y="4418672"/>
            <a:ext cx="359906" cy="359906"/>
          </a:xfrm>
          <a:prstGeom prst="rect">
            <a:avLst/>
          </a:prstGeom>
        </p:spPr>
      </p:pic>
      <p:pic>
        <p:nvPicPr>
          <p:cNvPr id="79" name="그림 78">
            <a:extLst>
              <a:ext uri="{FF2B5EF4-FFF2-40B4-BE49-F238E27FC236}">
                <a16:creationId xmlns:a16="http://schemas.microsoft.com/office/drawing/2014/main" id="{D6CEECB2-6DDD-DB8C-EC37-D61337953ADE}"/>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4159384" y="4418672"/>
            <a:ext cx="359906" cy="359906"/>
          </a:xfrm>
          <a:prstGeom prst="rect">
            <a:avLst/>
          </a:prstGeom>
        </p:spPr>
      </p:pic>
      <p:pic>
        <p:nvPicPr>
          <p:cNvPr id="91" name="그림 90">
            <a:extLst>
              <a:ext uri="{FF2B5EF4-FFF2-40B4-BE49-F238E27FC236}">
                <a16:creationId xmlns:a16="http://schemas.microsoft.com/office/drawing/2014/main" id="{A2E9CE22-1DFE-6C04-D87C-3160AB80F278}"/>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452786" y="3574347"/>
            <a:ext cx="359906" cy="359906"/>
          </a:xfrm>
          <a:prstGeom prst="rect">
            <a:avLst/>
          </a:prstGeom>
        </p:spPr>
      </p:pic>
      <p:pic>
        <p:nvPicPr>
          <p:cNvPr id="99" name="그림 98">
            <a:extLst>
              <a:ext uri="{FF2B5EF4-FFF2-40B4-BE49-F238E27FC236}">
                <a16:creationId xmlns:a16="http://schemas.microsoft.com/office/drawing/2014/main" id="{A5968160-3661-F5A8-B669-E84C6A85AEC7}"/>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3614665" y="1938478"/>
            <a:ext cx="359906" cy="359906"/>
          </a:xfrm>
          <a:prstGeom prst="rect">
            <a:avLst/>
          </a:prstGeom>
        </p:spPr>
      </p:pic>
      <p:pic>
        <p:nvPicPr>
          <p:cNvPr id="101" name="그림 100">
            <a:extLst>
              <a:ext uri="{FF2B5EF4-FFF2-40B4-BE49-F238E27FC236}">
                <a16:creationId xmlns:a16="http://schemas.microsoft.com/office/drawing/2014/main" id="{7BE7A813-E4BB-6F99-2823-D92DDFD6FBF3}"/>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7697444" y="4418672"/>
            <a:ext cx="359906" cy="359906"/>
          </a:xfrm>
          <a:prstGeom prst="rect">
            <a:avLst/>
          </a:prstGeom>
        </p:spPr>
      </p:pic>
      <p:pic>
        <p:nvPicPr>
          <p:cNvPr id="103" name="그림 102">
            <a:extLst>
              <a:ext uri="{FF2B5EF4-FFF2-40B4-BE49-F238E27FC236}">
                <a16:creationId xmlns:a16="http://schemas.microsoft.com/office/drawing/2014/main" id="{96C0D2F1-96EF-6F2E-3D1A-16F7E5614C67}"/>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4614717" y="2257875"/>
            <a:ext cx="359906" cy="359906"/>
          </a:xfrm>
          <a:prstGeom prst="rect">
            <a:avLst/>
          </a:prstGeom>
        </p:spPr>
      </p:pic>
      <p:sp>
        <p:nvSpPr>
          <p:cNvPr id="105" name="TextBox 104">
            <a:extLst>
              <a:ext uri="{FF2B5EF4-FFF2-40B4-BE49-F238E27FC236}">
                <a16:creationId xmlns:a16="http://schemas.microsoft.com/office/drawing/2014/main" id="{28E45D55-2CB5-5DF2-0CE2-80FB45AA37C8}"/>
              </a:ext>
            </a:extLst>
          </p:cNvPr>
          <p:cNvSpPr txBox="1"/>
          <p:nvPr/>
        </p:nvSpPr>
        <p:spPr>
          <a:xfrm>
            <a:off x="6788663" y="2034196"/>
            <a:ext cx="732382" cy="18461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200" kern="0" dirty="0">
                <a:ea typeface="Arial Unicode MS" pitchFamily="34" charset="-128"/>
                <a:cs typeface="Arial Unicode MS" pitchFamily="34" charset="-128"/>
              </a:rPr>
              <a:t>Build Apps</a:t>
            </a:r>
          </a:p>
        </p:txBody>
      </p:sp>
      <p:sp>
        <p:nvSpPr>
          <p:cNvPr id="106" name="TextBox 105">
            <a:extLst>
              <a:ext uri="{FF2B5EF4-FFF2-40B4-BE49-F238E27FC236}">
                <a16:creationId xmlns:a16="http://schemas.microsoft.com/office/drawing/2014/main" id="{2BAB678D-FFFC-AE23-BDC5-8DF76B453651}"/>
              </a:ext>
            </a:extLst>
          </p:cNvPr>
          <p:cNvSpPr txBox="1"/>
          <p:nvPr/>
        </p:nvSpPr>
        <p:spPr>
          <a:xfrm>
            <a:off x="4050756" y="2032163"/>
            <a:ext cx="589751" cy="18461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200" kern="0" dirty="0">
                <a:ea typeface="Arial Unicode MS" pitchFamily="34" charset="-128"/>
                <a:cs typeface="Arial Unicode MS" pitchFamily="34" charset="-128"/>
              </a:rPr>
              <a:t>SAP UI5</a:t>
            </a:r>
          </a:p>
        </p:txBody>
      </p:sp>
      <p:sp>
        <p:nvSpPr>
          <p:cNvPr id="107" name="TextBox 106">
            <a:extLst>
              <a:ext uri="{FF2B5EF4-FFF2-40B4-BE49-F238E27FC236}">
                <a16:creationId xmlns:a16="http://schemas.microsoft.com/office/drawing/2014/main" id="{9577D36D-F36C-481B-65A4-8CA56DC76D31}"/>
              </a:ext>
            </a:extLst>
          </p:cNvPr>
          <p:cNvSpPr txBox="1"/>
          <p:nvPr/>
        </p:nvSpPr>
        <p:spPr>
          <a:xfrm>
            <a:off x="7927438" y="2314643"/>
            <a:ext cx="1442327" cy="323081"/>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200" kern="0" dirty="0">
                <a:ea typeface="Arial Unicode MS" pitchFamily="34" charset="-128"/>
                <a:cs typeface="Arial Unicode MS" pitchFamily="34" charset="-128"/>
              </a:rPr>
              <a:t>Build </a:t>
            </a:r>
            <a:r>
              <a:rPr kumimoji="1" lang="en-US" altLang="ko-Kore-KR" sz="1200" kern="0" dirty="0" err="1">
                <a:ea typeface="Arial Unicode MS" pitchFamily="34" charset="-128"/>
                <a:cs typeface="Arial Unicode MS" pitchFamily="34" charset="-128"/>
              </a:rPr>
              <a:t>WorkZone</a:t>
            </a:r>
            <a:r>
              <a:rPr kumimoji="1" lang="en-US" altLang="ko-Kore-KR" sz="1200" kern="0" dirty="0">
                <a:ea typeface="Arial Unicode MS" pitchFamily="34" charset="-128"/>
                <a:cs typeface="Arial Unicode MS" pitchFamily="34" charset="-128"/>
              </a:rPr>
              <a:t> STD</a:t>
            </a:r>
            <a:br>
              <a:rPr kumimoji="1" lang="en-US" altLang="ko-Kore-KR" sz="1200" kern="0" dirty="0">
                <a:ea typeface="Arial Unicode MS" pitchFamily="34" charset="-128"/>
                <a:cs typeface="Arial Unicode MS" pitchFamily="34" charset="-128"/>
              </a:rPr>
            </a:br>
            <a:r>
              <a:rPr kumimoji="1" lang="en-US" altLang="ko-Kore-KR" sz="900" kern="0" dirty="0">
                <a:ea typeface="Arial Unicode MS" pitchFamily="34" charset="-128"/>
                <a:cs typeface="Arial Unicode MS" pitchFamily="34" charset="-128"/>
              </a:rPr>
              <a:t>(Fiori Launchpad)</a:t>
            </a:r>
            <a:endParaRPr kumimoji="1" lang="en-US" altLang="ko-Kore-KR" sz="1200" kern="0" dirty="0">
              <a:ea typeface="Arial Unicode MS" pitchFamily="34" charset="-128"/>
              <a:cs typeface="Arial Unicode MS" pitchFamily="34" charset="-128"/>
            </a:endParaRPr>
          </a:p>
        </p:txBody>
      </p:sp>
      <p:sp>
        <p:nvSpPr>
          <p:cNvPr id="109" name="Freeform 4">
            <a:extLst>
              <a:ext uri="{FF2B5EF4-FFF2-40B4-BE49-F238E27FC236}">
                <a16:creationId xmlns:a16="http://schemas.microsoft.com/office/drawing/2014/main" id="{2394939C-0B76-0D42-3EF7-B0167EAE6BB5}"/>
              </a:ext>
            </a:extLst>
          </p:cNvPr>
          <p:cNvSpPr/>
          <p:nvPr/>
        </p:nvSpPr>
        <p:spPr>
          <a:xfrm>
            <a:off x="4089072" y="2895757"/>
            <a:ext cx="359906" cy="359906"/>
          </a:xfrm>
          <a:custGeom>
            <a:avLst/>
            <a:gdLst>
              <a:gd name="connsiteX0" fmla="*/ 0 w 784588"/>
              <a:gd name="connsiteY0" fmla="*/ 325632 h 651263"/>
              <a:gd name="connsiteX1" fmla="*/ 392294 w 784588"/>
              <a:gd name="connsiteY1" fmla="*/ 0 h 651263"/>
              <a:gd name="connsiteX2" fmla="*/ 784588 w 784588"/>
              <a:gd name="connsiteY2" fmla="*/ 325632 h 651263"/>
              <a:gd name="connsiteX3" fmla="*/ 392294 w 784588"/>
              <a:gd name="connsiteY3" fmla="*/ 651264 h 651263"/>
              <a:gd name="connsiteX4" fmla="*/ 0 w 784588"/>
              <a:gd name="connsiteY4" fmla="*/ 325632 h 651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4588" h="651263">
                <a:moveTo>
                  <a:pt x="0" y="325632"/>
                </a:moveTo>
                <a:cubicBezTo>
                  <a:pt x="0" y="145790"/>
                  <a:pt x="175636" y="0"/>
                  <a:pt x="392294" y="0"/>
                </a:cubicBezTo>
                <a:cubicBezTo>
                  <a:pt x="608952" y="0"/>
                  <a:pt x="784588" y="145790"/>
                  <a:pt x="784588" y="325632"/>
                </a:cubicBezTo>
                <a:cubicBezTo>
                  <a:pt x="784588" y="505474"/>
                  <a:pt x="608952" y="651264"/>
                  <a:pt x="392294" y="651264"/>
                </a:cubicBezTo>
                <a:cubicBezTo>
                  <a:pt x="175636" y="651264"/>
                  <a:pt x="0" y="505474"/>
                  <a:pt x="0" y="325632"/>
                </a:cubicBezTo>
                <a:close/>
              </a:path>
            </a:pathLst>
          </a:custGeom>
          <a:blipFill dpi="0" rotWithShape="0">
            <a:blip r:embed="rId21" cstate="hqprint">
              <a:extLst>
                <a:ext uri="{28A0092B-C50C-407E-A947-70E740481C1C}">
                  <a14:useLocalDpi xmlns:a14="http://schemas.microsoft.com/office/drawing/2010/main"/>
                </a:ext>
              </a:extLst>
            </a:blip>
            <a:srcRect/>
            <a:stretch>
              <a:fillRect l="10000" t="10000" r="10000" b="10000"/>
            </a:stretch>
          </a:blipFill>
          <a:ln>
            <a:noFill/>
          </a:ln>
          <a:effectLst/>
        </p:spPr>
        <p:style>
          <a:lnRef idx="2">
            <a:scrgbClr r="0" g="0" b="0"/>
          </a:lnRef>
          <a:fillRef idx="1">
            <a:scrgbClr r="0" g="0" b="0"/>
          </a:fillRef>
          <a:effectRef idx="0">
            <a:scrgbClr r="0" g="0" b="0"/>
          </a:effectRef>
          <a:fontRef idx="minor">
            <a:schemeClr val="lt1"/>
          </a:fontRef>
        </p:style>
        <p:txBody>
          <a:bodyPr spcFirstLastPara="0" vert="horz" wrap="square" lIns="206286" tIns="141058" rIns="206286" bIns="141058" numCol="1" spcCol="1270" anchor="ctr" anchorCtr="0" compatLnSpc="1">
            <a:prstTxWarp prst="textNoShape">
              <a:avLst/>
            </a:prstTxWarp>
            <a:noAutofit/>
          </a:bodyPr>
          <a:lstStyle/>
          <a:p>
            <a:pPr algn="ctr" defTabSz="1088449">
              <a:lnSpc>
                <a:spcPct val="90000"/>
              </a:lnSpc>
              <a:spcBef>
                <a:spcPct val="0"/>
              </a:spcBef>
              <a:spcAft>
                <a:spcPct val="35000"/>
              </a:spcAft>
            </a:pPr>
            <a:endParaRPr lang="en-US" sz="1100">
              <a:solidFill>
                <a:schemeClr val="bg1"/>
              </a:solidFill>
              <a:latin typeface="Calibri" panose="020F0502020204030204" pitchFamily="34" charset="0"/>
              <a:cs typeface="Calibri" panose="020F0502020204030204" pitchFamily="34" charset="0"/>
            </a:endParaRPr>
          </a:p>
        </p:txBody>
      </p:sp>
      <p:sp>
        <p:nvSpPr>
          <p:cNvPr id="110" name="TextBox 109">
            <a:extLst>
              <a:ext uri="{FF2B5EF4-FFF2-40B4-BE49-F238E27FC236}">
                <a16:creationId xmlns:a16="http://schemas.microsoft.com/office/drawing/2014/main" id="{DD791522-F336-293C-3E6D-1EE28BF6DC58}"/>
              </a:ext>
            </a:extLst>
          </p:cNvPr>
          <p:cNvSpPr txBox="1"/>
          <p:nvPr/>
        </p:nvSpPr>
        <p:spPr>
          <a:xfrm>
            <a:off x="4525163" y="2987071"/>
            <a:ext cx="682701" cy="18461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200" kern="0" dirty="0">
                <a:ea typeface="Arial Unicode MS" pitchFamily="34" charset="-128"/>
                <a:cs typeface="Arial Unicode MS" pitchFamily="34" charset="-128"/>
              </a:rPr>
              <a:t>CAP CDS</a:t>
            </a:r>
          </a:p>
        </p:txBody>
      </p:sp>
      <p:sp>
        <p:nvSpPr>
          <p:cNvPr id="113" name="TextBox 112">
            <a:extLst>
              <a:ext uri="{FF2B5EF4-FFF2-40B4-BE49-F238E27FC236}">
                <a16:creationId xmlns:a16="http://schemas.microsoft.com/office/drawing/2014/main" id="{901B18BA-0F2B-8514-A8CF-242792964FC9}"/>
              </a:ext>
            </a:extLst>
          </p:cNvPr>
          <p:cNvSpPr txBox="1"/>
          <p:nvPr/>
        </p:nvSpPr>
        <p:spPr>
          <a:xfrm>
            <a:off x="6913963" y="2924023"/>
            <a:ext cx="1357391" cy="338466"/>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200" kern="0" dirty="0">
                <a:ea typeface="Arial Unicode MS" pitchFamily="34" charset="-128"/>
                <a:cs typeface="Arial Unicode MS" pitchFamily="34" charset="-128"/>
              </a:rPr>
              <a:t>ABAP Environment </a:t>
            </a:r>
            <a:br>
              <a:rPr kumimoji="1" lang="en-US" altLang="ko-Kore-KR" sz="1200" kern="0" dirty="0">
                <a:ea typeface="Arial Unicode MS" pitchFamily="34" charset="-128"/>
                <a:cs typeface="Arial Unicode MS" pitchFamily="34" charset="-128"/>
              </a:rPr>
            </a:br>
            <a:r>
              <a:rPr kumimoji="1" lang="en-US" altLang="ko-Kore-KR" sz="1000" kern="0" dirty="0">
                <a:ea typeface="Arial Unicode MS" pitchFamily="34" charset="-128"/>
                <a:cs typeface="Arial Unicode MS" pitchFamily="34" charset="-128"/>
              </a:rPr>
              <a:t>(OData)</a:t>
            </a:r>
            <a:endParaRPr kumimoji="1" lang="en-US" altLang="ko-Kore-KR" sz="1200" kern="0" dirty="0">
              <a:ea typeface="Arial Unicode MS" pitchFamily="34" charset="-128"/>
              <a:cs typeface="Arial Unicode MS" pitchFamily="34" charset="-128"/>
            </a:endParaRPr>
          </a:p>
        </p:txBody>
      </p:sp>
      <p:sp>
        <p:nvSpPr>
          <p:cNvPr id="116" name="TextBox 115">
            <a:extLst>
              <a:ext uri="{FF2B5EF4-FFF2-40B4-BE49-F238E27FC236}">
                <a16:creationId xmlns:a16="http://schemas.microsoft.com/office/drawing/2014/main" id="{E7CC5688-480D-96C0-4410-0D812E43F0CD}"/>
              </a:ext>
            </a:extLst>
          </p:cNvPr>
          <p:cNvSpPr txBox="1"/>
          <p:nvPr/>
        </p:nvSpPr>
        <p:spPr>
          <a:xfrm>
            <a:off x="4539125" y="3652583"/>
            <a:ext cx="868602" cy="18461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200" kern="0" dirty="0">
                <a:ea typeface="Arial Unicode MS" pitchFamily="34" charset="-128"/>
                <a:cs typeface="Arial Unicode MS" pitchFamily="34" charset="-128"/>
              </a:rPr>
              <a:t>HANA Cloud</a:t>
            </a:r>
          </a:p>
        </p:txBody>
      </p:sp>
      <p:sp>
        <p:nvSpPr>
          <p:cNvPr id="117" name="TextBox 116">
            <a:extLst>
              <a:ext uri="{FF2B5EF4-FFF2-40B4-BE49-F238E27FC236}">
                <a16:creationId xmlns:a16="http://schemas.microsoft.com/office/drawing/2014/main" id="{D678C426-3D43-DEB2-2490-52682E2436A1}"/>
              </a:ext>
            </a:extLst>
          </p:cNvPr>
          <p:cNvSpPr txBox="1"/>
          <p:nvPr/>
        </p:nvSpPr>
        <p:spPr>
          <a:xfrm>
            <a:off x="6931212" y="3648107"/>
            <a:ext cx="836550" cy="18461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200" kern="0" dirty="0">
                <a:ea typeface="Arial Unicode MS" pitchFamily="34" charset="-128"/>
                <a:cs typeface="Arial Unicode MS" pitchFamily="34" charset="-128"/>
              </a:rPr>
              <a:t>PostgreSQL</a:t>
            </a:r>
          </a:p>
        </p:txBody>
      </p:sp>
      <p:sp>
        <p:nvSpPr>
          <p:cNvPr id="118" name="TextBox 117">
            <a:extLst>
              <a:ext uri="{FF2B5EF4-FFF2-40B4-BE49-F238E27FC236}">
                <a16:creationId xmlns:a16="http://schemas.microsoft.com/office/drawing/2014/main" id="{8B87A9C0-EB0B-450D-6CD5-48212CBEFDA5}"/>
              </a:ext>
            </a:extLst>
          </p:cNvPr>
          <p:cNvSpPr txBox="1"/>
          <p:nvPr/>
        </p:nvSpPr>
        <p:spPr>
          <a:xfrm>
            <a:off x="5025981" y="2335057"/>
            <a:ext cx="1450340" cy="18461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200" kern="0" dirty="0">
                <a:ea typeface="Arial Unicode MS" pitchFamily="34" charset="-128"/>
                <a:cs typeface="Arial Unicode MS" pitchFamily="34" charset="-128"/>
              </a:rPr>
              <a:t>Build </a:t>
            </a:r>
            <a:r>
              <a:rPr kumimoji="1" lang="en-US" altLang="ko-Kore-KR" sz="1200" kern="0" dirty="0" err="1">
                <a:ea typeface="Arial Unicode MS" pitchFamily="34" charset="-128"/>
                <a:cs typeface="Arial Unicode MS" pitchFamily="34" charset="-128"/>
              </a:rPr>
              <a:t>WorkZone</a:t>
            </a:r>
            <a:r>
              <a:rPr kumimoji="1" lang="en-US" altLang="ko-Kore-KR" sz="1200" kern="0" dirty="0">
                <a:ea typeface="Arial Unicode MS" pitchFamily="34" charset="-128"/>
                <a:cs typeface="Arial Unicode MS" pitchFamily="34" charset="-128"/>
              </a:rPr>
              <a:t> ADV</a:t>
            </a:r>
          </a:p>
        </p:txBody>
      </p:sp>
      <p:sp>
        <p:nvSpPr>
          <p:cNvPr id="119" name="TextBox 118">
            <a:extLst>
              <a:ext uri="{FF2B5EF4-FFF2-40B4-BE49-F238E27FC236}">
                <a16:creationId xmlns:a16="http://schemas.microsoft.com/office/drawing/2014/main" id="{021DCA8E-E8C2-14F0-D54E-D589D5217A68}"/>
              </a:ext>
            </a:extLst>
          </p:cNvPr>
          <p:cNvSpPr txBox="1"/>
          <p:nvPr/>
        </p:nvSpPr>
        <p:spPr>
          <a:xfrm>
            <a:off x="2594691" y="4849769"/>
            <a:ext cx="894243" cy="3384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ore-KR" sz="1100" kern="0" dirty="0">
                <a:ea typeface="Arial Unicode MS" pitchFamily="34" charset="-128"/>
                <a:cs typeface="Arial Unicode MS" pitchFamily="34" charset="-128"/>
              </a:rPr>
              <a:t>Identity</a:t>
            </a:r>
            <a:br>
              <a:rPr kumimoji="1" lang="en-US" altLang="ko-Kore-KR" sz="1100" kern="0" dirty="0">
                <a:ea typeface="Arial Unicode MS" pitchFamily="34" charset="-128"/>
                <a:cs typeface="Arial Unicode MS" pitchFamily="34" charset="-128"/>
              </a:rPr>
            </a:br>
            <a:r>
              <a:rPr kumimoji="1" lang="en-US" altLang="ko-Kore-KR" sz="1100" kern="0" dirty="0">
                <a:ea typeface="Arial Unicode MS" pitchFamily="34" charset="-128"/>
                <a:cs typeface="Arial Unicode MS" pitchFamily="34" charset="-128"/>
              </a:rPr>
              <a:t>Authentication</a:t>
            </a:r>
          </a:p>
        </p:txBody>
      </p:sp>
      <p:sp>
        <p:nvSpPr>
          <p:cNvPr id="120" name="TextBox 119">
            <a:extLst>
              <a:ext uri="{FF2B5EF4-FFF2-40B4-BE49-F238E27FC236}">
                <a16:creationId xmlns:a16="http://schemas.microsoft.com/office/drawing/2014/main" id="{795ED69E-93E9-EB12-F459-C4926061BB7B}"/>
              </a:ext>
            </a:extLst>
          </p:cNvPr>
          <p:cNvSpPr txBox="1"/>
          <p:nvPr/>
        </p:nvSpPr>
        <p:spPr>
          <a:xfrm>
            <a:off x="4012647" y="4856913"/>
            <a:ext cx="665074" cy="3384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ore-KR" sz="1100" kern="0" dirty="0">
                <a:ea typeface="Arial Unicode MS" pitchFamily="34" charset="-128"/>
                <a:cs typeface="Arial Unicode MS" pitchFamily="34" charset="-128"/>
              </a:rPr>
              <a:t>Integration</a:t>
            </a:r>
            <a:br>
              <a:rPr kumimoji="1" lang="en-US" altLang="ko-Kore-KR" sz="1100" kern="0" dirty="0">
                <a:ea typeface="Arial Unicode MS" pitchFamily="34" charset="-128"/>
                <a:cs typeface="Arial Unicode MS" pitchFamily="34" charset="-128"/>
              </a:rPr>
            </a:br>
            <a:r>
              <a:rPr kumimoji="1" lang="en-US" altLang="ko-Kore-KR" sz="1100" kern="0" dirty="0">
                <a:ea typeface="Arial Unicode MS" pitchFamily="34" charset="-128"/>
                <a:cs typeface="Arial Unicode MS" pitchFamily="34" charset="-128"/>
              </a:rPr>
              <a:t>Suite</a:t>
            </a:r>
          </a:p>
        </p:txBody>
      </p:sp>
      <p:sp>
        <p:nvSpPr>
          <p:cNvPr id="121" name="TextBox 120">
            <a:extLst>
              <a:ext uri="{FF2B5EF4-FFF2-40B4-BE49-F238E27FC236}">
                <a16:creationId xmlns:a16="http://schemas.microsoft.com/office/drawing/2014/main" id="{18F1FE7B-BDFA-9B45-CA53-A7A34B250DDC}"/>
              </a:ext>
            </a:extLst>
          </p:cNvPr>
          <p:cNvSpPr txBox="1"/>
          <p:nvPr/>
        </p:nvSpPr>
        <p:spPr>
          <a:xfrm>
            <a:off x="5120159" y="4823048"/>
            <a:ext cx="692317" cy="507699"/>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ore-KR" sz="1100" kern="0" dirty="0">
                <a:ea typeface="Arial Unicode MS" pitchFamily="34" charset="-128"/>
                <a:cs typeface="Arial Unicode MS" pitchFamily="34" charset="-128"/>
              </a:rPr>
              <a:t>Business</a:t>
            </a:r>
            <a:br>
              <a:rPr kumimoji="1" lang="en-US" altLang="ko-Kore-KR" sz="1100" kern="0" dirty="0">
                <a:ea typeface="Arial Unicode MS" pitchFamily="34" charset="-128"/>
                <a:cs typeface="Arial Unicode MS" pitchFamily="34" charset="-128"/>
              </a:rPr>
            </a:br>
            <a:r>
              <a:rPr kumimoji="1" lang="en-US" altLang="ko-Kore-KR" sz="1100" kern="0" dirty="0">
                <a:ea typeface="Arial Unicode MS" pitchFamily="34" charset="-128"/>
                <a:cs typeface="Arial Unicode MS" pitchFamily="34" charset="-128"/>
              </a:rPr>
              <a:t>Application</a:t>
            </a:r>
            <a:br>
              <a:rPr kumimoji="1" lang="en-US" altLang="ko-Kore-KR" sz="1100" kern="0" dirty="0">
                <a:ea typeface="Arial Unicode MS" pitchFamily="34" charset="-128"/>
                <a:cs typeface="Arial Unicode MS" pitchFamily="34" charset="-128"/>
              </a:rPr>
            </a:br>
            <a:r>
              <a:rPr kumimoji="1" lang="en-US" altLang="ko-Kore-KR" sz="1100" kern="0" dirty="0">
                <a:ea typeface="Arial Unicode MS" pitchFamily="34" charset="-128"/>
                <a:cs typeface="Arial Unicode MS" pitchFamily="34" charset="-128"/>
              </a:rPr>
              <a:t>Studio</a:t>
            </a:r>
          </a:p>
        </p:txBody>
      </p:sp>
      <p:sp>
        <p:nvSpPr>
          <p:cNvPr id="122" name="TextBox 121">
            <a:extLst>
              <a:ext uri="{FF2B5EF4-FFF2-40B4-BE49-F238E27FC236}">
                <a16:creationId xmlns:a16="http://schemas.microsoft.com/office/drawing/2014/main" id="{555390B2-1ADE-8707-F5AD-186003F26701}"/>
              </a:ext>
            </a:extLst>
          </p:cNvPr>
          <p:cNvSpPr txBox="1"/>
          <p:nvPr/>
        </p:nvSpPr>
        <p:spPr>
          <a:xfrm>
            <a:off x="5941382" y="4824422"/>
            <a:ext cx="384621" cy="169233"/>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ore-KR" sz="1100" kern="0" dirty="0">
                <a:ea typeface="Arial Unicode MS" pitchFamily="34" charset="-128"/>
                <a:cs typeface="Arial Unicode MS" pitchFamily="34" charset="-128"/>
              </a:rPr>
              <a:t>CI/CD</a:t>
            </a:r>
          </a:p>
        </p:txBody>
      </p:sp>
      <p:sp>
        <p:nvSpPr>
          <p:cNvPr id="123" name="TextBox 122">
            <a:extLst>
              <a:ext uri="{FF2B5EF4-FFF2-40B4-BE49-F238E27FC236}">
                <a16:creationId xmlns:a16="http://schemas.microsoft.com/office/drawing/2014/main" id="{0A4D894F-52A5-AB23-729F-2B01AE9CA22A}"/>
              </a:ext>
            </a:extLst>
          </p:cNvPr>
          <p:cNvSpPr txBox="1"/>
          <p:nvPr/>
        </p:nvSpPr>
        <p:spPr>
          <a:xfrm>
            <a:off x="6399606" y="4817213"/>
            <a:ext cx="822126" cy="3384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ore-KR" sz="1100" kern="0" dirty="0">
                <a:ea typeface="Arial Unicode MS" pitchFamily="34" charset="-128"/>
                <a:cs typeface="Arial Unicode MS" pitchFamily="34" charset="-128"/>
              </a:rPr>
              <a:t>Transport</a:t>
            </a:r>
            <a:br>
              <a:rPr kumimoji="1" lang="en-US" altLang="ko-Kore-KR" sz="1100" kern="0" dirty="0">
                <a:ea typeface="Arial Unicode MS" pitchFamily="34" charset="-128"/>
                <a:cs typeface="Arial Unicode MS" pitchFamily="34" charset="-128"/>
              </a:rPr>
            </a:br>
            <a:r>
              <a:rPr kumimoji="1" lang="en-US" altLang="ko-Kore-KR" sz="1100" kern="0" dirty="0">
                <a:ea typeface="Arial Unicode MS" pitchFamily="34" charset="-128"/>
                <a:cs typeface="Arial Unicode MS" pitchFamily="34" charset="-128"/>
              </a:rPr>
              <a:t>Management</a:t>
            </a:r>
          </a:p>
        </p:txBody>
      </p:sp>
      <p:sp>
        <p:nvSpPr>
          <p:cNvPr id="124" name="TextBox 123">
            <a:extLst>
              <a:ext uri="{FF2B5EF4-FFF2-40B4-BE49-F238E27FC236}">
                <a16:creationId xmlns:a16="http://schemas.microsoft.com/office/drawing/2014/main" id="{567EDA03-452A-124A-D4E3-DF04E160B321}"/>
              </a:ext>
            </a:extLst>
          </p:cNvPr>
          <p:cNvSpPr txBox="1"/>
          <p:nvPr/>
        </p:nvSpPr>
        <p:spPr>
          <a:xfrm>
            <a:off x="7505820" y="4818725"/>
            <a:ext cx="713150" cy="3384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ore-KR" sz="1100" kern="0" dirty="0">
                <a:ea typeface="Arial Unicode MS" pitchFamily="34" charset="-128"/>
                <a:cs typeface="Arial Unicode MS" pitchFamily="34" charset="-128"/>
              </a:rPr>
              <a:t>Process</a:t>
            </a:r>
            <a:br>
              <a:rPr kumimoji="1" lang="en-US" altLang="ko-Kore-KR" sz="1100" kern="0" dirty="0">
                <a:ea typeface="Arial Unicode MS" pitchFamily="34" charset="-128"/>
                <a:cs typeface="Arial Unicode MS" pitchFamily="34" charset="-128"/>
              </a:rPr>
            </a:br>
            <a:r>
              <a:rPr kumimoji="1" lang="en-US" altLang="ko-Kore-KR" sz="1100" kern="0" dirty="0">
                <a:ea typeface="Arial Unicode MS" pitchFamily="34" charset="-128"/>
                <a:cs typeface="Arial Unicode MS" pitchFamily="34" charset="-128"/>
              </a:rPr>
              <a:t>Automation</a:t>
            </a:r>
          </a:p>
        </p:txBody>
      </p:sp>
      <p:sp>
        <p:nvSpPr>
          <p:cNvPr id="125" name="TextBox 124">
            <a:extLst>
              <a:ext uri="{FF2B5EF4-FFF2-40B4-BE49-F238E27FC236}">
                <a16:creationId xmlns:a16="http://schemas.microsoft.com/office/drawing/2014/main" id="{7D06E07C-6193-31C2-4935-0FE9E3E74539}"/>
              </a:ext>
            </a:extLst>
          </p:cNvPr>
          <p:cNvSpPr txBox="1"/>
          <p:nvPr/>
        </p:nvSpPr>
        <p:spPr>
          <a:xfrm>
            <a:off x="8258153" y="4817613"/>
            <a:ext cx="822126" cy="3384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ore-KR" sz="1100" kern="0" dirty="0">
                <a:ea typeface="Arial Unicode MS" pitchFamily="34" charset="-128"/>
                <a:cs typeface="Arial Unicode MS" pitchFamily="34" charset="-128"/>
              </a:rPr>
              <a:t>Document</a:t>
            </a:r>
            <a:br>
              <a:rPr kumimoji="1" lang="en-US" altLang="ko-Kore-KR" sz="1100" kern="0" dirty="0">
                <a:ea typeface="Arial Unicode MS" pitchFamily="34" charset="-128"/>
                <a:cs typeface="Arial Unicode MS" pitchFamily="34" charset="-128"/>
              </a:rPr>
            </a:br>
            <a:r>
              <a:rPr kumimoji="1" lang="en-US" altLang="ko-Kore-KR" sz="1100" kern="0" dirty="0">
                <a:ea typeface="Arial Unicode MS" pitchFamily="34" charset="-128"/>
                <a:cs typeface="Arial Unicode MS" pitchFamily="34" charset="-128"/>
              </a:rPr>
              <a:t>Management</a:t>
            </a:r>
          </a:p>
        </p:txBody>
      </p:sp>
      <p:sp>
        <p:nvSpPr>
          <p:cNvPr id="126" name="TextBox 125">
            <a:extLst>
              <a:ext uri="{FF2B5EF4-FFF2-40B4-BE49-F238E27FC236}">
                <a16:creationId xmlns:a16="http://schemas.microsoft.com/office/drawing/2014/main" id="{9EBB9676-453A-96D3-5D41-1D26D7DDB631}"/>
              </a:ext>
            </a:extLst>
          </p:cNvPr>
          <p:cNvSpPr txBox="1"/>
          <p:nvPr/>
        </p:nvSpPr>
        <p:spPr>
          <a:xfrm>
            <a:off x="9123317" y="4817213"/>
            <a:ext cx="408659" cy="338466"/>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ore-KR" sz="1100" kern="0" dirty="0">
                <a:ea typeface="Arial Unicode MS" pitchFamily="34" charset="-128"/>
                <a:cs typeface="Arial Unicode MS" pitchFamily="34" charset="-128"/>
              </a:rPr>
              <a:t>Adobe</a:t>
            </a:r>
            <a:br>
              <a:rPr kumimoji="1" lang="en-US" altLang="ko-Kore-KR" sz="1100" kern="0" dirty="0">
                <a:ea typeface="Arial Unicode MS" pitchFamily="34" charset="-128"/>
                <a:cs typeface="Arial Unicode MS" pitchFamily="34" charset="-128"/>
              </a:rPr>
            </a:br>
            <a:r>
              <a:rPr kumimoji="1" lang="en-US" altLang="ko-Kore-KR" sz="1100" kern="0" dirty="0">
                <a:ea typeface="Arial Unicode MS" pitchFamily="34" charset="-128"/>
                <a:cs typeface="Arial Unicode MS" pitchFamily="34" charset="-128"/>
              </a:rPr>
              <a:t>Forms</a:t>
            </a:r>
          </a:p>
        </p:txBody>
      </p:sp>
    </p:spTree>
    <p:extLst>
      <p:ext uri="{BB962C8B-B14F-4D97-AF65-F5344CB8AC3E}">
        <p14:creationId xmlns:p14="http://schemas.microsoft.com/office/powerpoint/2010/main" val="4152330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29">
            <a:extLst>
              <a:ext uri="{FF2B5EF4-FFF2-40B4-BE49-F238E27FC236}">
                <a16:creationId xmlns:a16="http://schemas.microsoft.com/office/drawing/2014/main" id="{2EF63749-D9EB-AEC5-0E9B-42C3BFE65F4F}"/>
              </a:ext>
            </a:extLst>
          </p:cNvPr>
          <p:cNvSpPr/>
          <p:nvPr/>
        </p:nvSpPr>
        <p:spPr>
          <a:xfrm>
            <a:off x="500456" y="1343822"/>
            <a:ext cx="11183564" cy="4983727"/>
          </a:xfrm>
          <a:prstGeom prst="roundRect">
            <a:avLst>
              <a:gd name="adj" fmla="val 0"/>
            </a:avLst>
          </a:prstGeom>
          <a:solidFill>
            <a:schemeClr val="bg1"/>
          </a:solidFill>
          <a:ln w="25400">
            <a:gradFill>
              <a:gsLst>
                <a:gs pos="0">
                  <a:schemeClr val="accent3">
                    <a:lumMod val="50000"/>
                  </a:schemeClr>
                </a:gs>
                <a:gs pos="34000">
                  <a:srgbClr val="00B0F0"/>
                </a:gs>
                <a:gs pos="76000">
                  <a:srgbClr val="00B0F0"/>
                </a:gs>
                <a:gs pos="100000">
                  <a:schemeClr val="accent3">
                    <a:lumMod val="50000"/>
                  </a:schemeClr>
                </a:gs>
              </a:gsLst>
              <a:lin ang="0" scaled="0"/>
            </a:gra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t"/>
          <a:lstStyle/>
          <a:p>
            <a:pPr algn="ctr" defTabSz="913304">
              <a:defRPr/>
            </a:pPr>
            <a:endParaRPr lang="en-US" sz="1400" b="1" dirty="0">
              <a:solidFill>
                <a:srgbClr val="000000"/>
              </a:solidFill>
              <a:latin typeface="Arial"/>
            </a:endParaRPr>
          </a:p>
        </p:txBody>
      </p:sp>
      <p:sp>
        <p:nvSpPr>
          <p:cNvPr id="24" name="Title"/>
          <p:cNvSpPr>
            <a:spLocks noGrp="1"/>
          </p:cNvSpPr>
          <p:nvPr>
            <p:ph type="title"/>
          </p:nvPr>
        </p:nvSpPr>
        <p:spPr bwMode="gray"/>
        <p:txBody>
          <a:bodyPr/>
          <a:lstStyle/>
          <a:p>
            <a:r>
              <a:rPr lang="en-US" dirty="0"/>
              <a:t>BTP </a:t>
            </a:r>
            <a:r>
              <a:rPr lang="ko-KR" altLang="en-US" dirty="0"/>
              <a:t>기반 시스템 구축의 </a:t>
            </a:r>
            <a:r>
              <a:rPr lang="en-US" altLang="ko-KR" dirty="0"/>
              <a:t>3</a:t>
            </a:r>
            <a:r>
              <a:rPr lang="ko-KR" altLang="en-US" dirty="0"/>
              <a:t>가지 방안</a:t>
            </a:r>
            <a:endParaRPr lang="en-US" dirty="0"/>
          </a:p>
        </p:txBody>
      </p:sp>
      <p:pic>
        <p:nvPicPr>
          <p:cNvPr id="40" name="Picture 14">
            <a:extLst>
              <a:ext uri="{FF2B5EF4-FFF2-40B4-BE49-F238E27FC236}">
                <a16:creationId xmlns:a16="http://schemas.microsoft.com/office/drawing/2014/main" id="{FB46B5BC-475D-4C54-3566-916F6D33D02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09110" y="1979183"/>
            <a:ext cx="2806469" cy="2786980"/>
          </a:xfrm>
          <a:prstGeom prst="rect">
            <a:avLst/>
          </a:prstGeom>
          <a:ln>
            <a:noFill/>
          </a:ln>
          <a:effectLst>
            <a:outerShdw blurRad="50800" dist="38100" dir="2700000" sx="101000" sy="101000" algn="tl" rotWithShape="0">
              <a:prstClr val="black">
                <a:alpha val="40000"/>
              </a:prstClr>
            </a:outerShdw>
          </a:effectLst>
        </p:spPr>
      </p:pic>
      <p:pic>
        <p:nvPicPr>
          <p:cNvPr id="3074" name="Picture 2" descr="react examples">
            <a:extLst>
              <a:ext uri="{FF2B5EF4-FFF2-40B4-BE49-F238E27FC236}">
                <a16:creationId xmlns:a16="http://schemas.microsoft.com/office/drawing/2014/main" id="{5F842669-4009-2419-0683-3D76D2CAA88F}"/>
              </a:ext>
            </a:extLst>
          </p:cNvPr>
          <p:cNvPicPr>
            <a:picLocks noChangeAspect="1" noChangeArrowheads="1"/>
          </p:cNvPicPr>
          <p:nvPr/>
        </p:nvPicPr>
        <p:blipFill rotWithShape="1">
          <a:blip r:embed="rId6" cstate="hqprint">
            <a:extLst>
              <a:ext uri="{28A0092B-C50C-407E-A947-70E740481C1C}">
                <a14:useLocalDpi xmlns:a14="http://schemas.microsoft.com/office/drawing/2010/main"/>
              </a:ext>
            </a:extLst>
          </a:blip>
          <a:srcRect/>
          <a:stretch/>
        </p:blipFill>
        <p:spPr bwMode="auto">
          <a:xfrm>
            <a:off x="7997490" y="1977277"/>
            <a:ext cx="3406907" cy="2788886"/>
          </a:xfrm>
          <a:prstGeom prst="rect">
            <a:avLst/>
          </a:prstGeom>
          <a:noFill/>
          <a:effectLst>
            <a:outerShdw blurRad="50800" dist="38100" dir="2700000" sx="101000" sy="101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7D739A4-03DE-7AF9-1BF2-47E7150EFF09}"/>
              </a:ext>
            </a:extLst>
          </p:cNvPr>
          <p:cNvSpPr txBox="1"/>
          <p:nvPr/>
        </p:nvSpPr>
        <p:spPr>
          <a:xfrm>
            <a:off x="1110894" y="5163088"/>
            <a:ext cx="2166696" cy="96924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R" sz="1799" kern="0" dirty="0">
                <a:ea typeface="Arial Unicode MS" pitchFamily="34" charset="-128"/>
                <a:cs typeface="Arial Unicode MS" pitchFamily="34" charset="-128"/>
              </a:rPr>
              <a:t>SAP</a:t>
            </a:r>
            <a:r>
              <a:rPr kumimoji="1" lang="ko-KR" altLang="en-US" sz="1799" kern="0" dirty="0">
                <a:ea typeface="Arial Unicode MS" pitchFamily="34" charset="-128"/>
                <a:cs typeface="Arial Unicode MS" pitchFamily="34" charset="-128"/>
              </a:rPr>
              <a:t> </a:t>
            </a:r>
            <a:r>
              <a:rPr kumimoji="1" lang="en-US" altLang="ko-KR" sz="1799" kern="0" dirty="0">
                <a:ea typeface="Arial Unicode MS" pitchFamily="34" charset="-128"/>
                <a:cs typeface="Arial Unicode MS" pitchFamily="34" charset="-128"/>
              </a:rPr>
              <a:t>Build</a:t>
            </a:r>
            <a:r>
              <a:rPr kumimoji="1" lang="ko-KR" altLang="en-US" sz="1799" kern="0" dirty="0">
                <a:ea typeface="Arial Unicode MS" pitchFamily="34" charset="-128"/>
                <a:cs typeface="Arial Unicode MS" pitchFamily="34" charset="-128"/>
              </a:rPr>
              <a:t> </a:t>
            </a:r>
            <a:r>
              <a:rPr kumimoji="1" lang="en-US" altLang="ko-KR" sz="1799" kern="0" dirty="0" err="1">
                <a:ea typeface="Arial Unicode MS" pitchFamily="34" charset="-128"/>
                <a:cs typeface="Arial Unicode MS" pitchFamily="34" charset="-128"/>
              </a:rPr>
              <a:t>WorkZone</a:t>
            </a:r>
            <a:br>
              <a:rPr kumimoji="1" lang="en-US" altLang="ko-KR" sz="1799" kern="0" dirty="0">
                <a:ea typeface="Arial Unicode MS" pitchFamily="34" charset="-128"/>
                <a:cs typeface="Arial Unicode MS" pitchFamily="34" charset="-128"/>
              </a:rPr>
            </a:br>
            <a:endParaRPr kumimoji="1" lang="en-US" altLang="ko-KR" sz="1799" kern="0" dirty="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kumimoji="1" lang="en-US" altLang="ko-KR" sz="1799" kern="0" dirty="0">
                <a:ea typeface="Arial Unicode MS" pitchFamily="34" charset="-128"/>
                <a:cs typeface="Arial Unicode MS" pitchFamily="34" charset="-128"/>
              </a:rPr>
              <a:t>(</a:t>
            </a:r>
            <a:r>
              <a:rPr kumimoji="1" lang="ko-KR" altLang="en-US" sz="1799" kern="0" dirty="0">
                <a:solidFill>
                  <a:schemeClr val="accent1"/>
                </a:solidFill>
                <a:ea typeface="Arial Unicode MS" pitchFamily="34" charset="-128"/>
                <a:cs typeface="Arial Unicode MS" pitchFamily="34" charset="-128"/>
              </a:rPr>
              <a:t>기본 세팅</a:t>
            </a:r>
            <a:r>
              <a:rPr kumimoji="1" lang="en-US" altLang="ko-KR" sz="1799" kern="0" dirty="0">
                <a:ea typeface="Arial Unicode MS" pitchFamily="34" charset="-128"/>
                <a:cs typeface="Arial Unicode MS" pitchFamily="34" charset="-128"/>
              </a:rPr>
              <a:t>)</a:t>
            </a:r>
            <a:endParaRPr kumimoji="1" lang="ko-Kore-KR" altLang="en-US" sz="1799" kern="0" dirty="0" err="1">
              <a:ea typeface="Arial Unicode MS" pitchFamily="34" charset="-128"/>
              <a:cs typeface="Arial Unicode MS" pitchFamily="34" charset="-128"/>
            </a:endParaRPr>
          </a:p>
        </p:txBody>
      </p:sp>
      <p:sp>
        <p:nvSpPr>
          <p:cNvPr id="44" name="TextBox 43">
            <a:extLst>
              <a:ext uri="{FF2B5EF4-FFF2-40B4-BE49-F238E27FC236}">
                <a16:creationId xmlns:a16="http://schemas.microsoft.com/office/drawing/2014/main" id="{B055EA83-937B-FE3E-92C8-C98A6FEBEAE4}"/>
              </a:ext>
            </a:extLst>
          </p:cNvPr>
          <p:cNvSpPr txBox="1"/>
          <p:nvPr/>
        </p:nvSpPr>
        <p:spPr>
          <a:xfrm>
            <a:off x="5050788" y="5163087"/>
            <a:ext cx="1602586" cy="96924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R" sz="1799" kern="0" dirty="0">
                <a:ea typeface="Arial Unicode MS" pitchFamily="34" charset="-128"/>
                <a:cs typeface="Arial Unicode MS" pitchFamily="34" charset="-128"/>
              </a:rPr>
              <a:t>UI5</a:t>
            </a:r>
            <a:r>
              <a:rPr kumimoji="1" lang="ko-KR" altLang="en-US" sz="1799" kern="0" dirty="0">
                <a:ea typeface="Arial Unicode MS" pitchFamily="34" charset="-128"/>
                <a:cs typeface="Arial Unicode MS" pitchFamily="34" charset="-128"/>
              </a:rPr>
              <a:t> </a:t>
            </a:r>
            <a:r>
              <a:rPr kumimoji="1" lang="en-US" altLang="ko-KR" sz="1799" kern="0" dirty="0">
                <a:ea typeface="Arial Unicode MS" pitchFamily="34" charset="-128"/>
                <a:cs typeface="Arial Unicode MS" pitchFamily="34" charset="-128"/>
              </a:rPr>
              <a:t>/</a:t>
            </a:r>
            <a:r>
              <a:rPr kumimoji="1" lang="ko-KR" altLang="en-US" sz="1799" kern="0" dirty="0">
                <a:ea typeface="Arial Unicode MS" pitchFamily="34" charset="-128"/>
                <a:cs typeface="Arial Unicode MS" pitchFamily="34" charset="-128"/>
              </a:rPr>
              <a:t> </a:t>
            </a:r>
            <a:r>
              <a:rPr kumimoji="1" lang="en-US" altLang="ko-KR" sz="1799" kern="0" dirty="0">
                <a:ea typeface="Arial Unicode MS" pitchFamily="34" charset="-128"/>
                <a:cs typeface="Arial Unicode MS" pitchFamily="34" charset="-128"/>
              </a:rPr>
              <a:t>Fiori</a:t>
            </a:r>
            <a:br>
              <a:rPr kumimoji="1" lang="en-US" altLang="ko-KR" sz="1799" kern="0" dirty="0">
                <a:ea typeface="Arial Unicode MS" pitchFamily="34" charset="-128"/>
                <a:cs typeface="Arial Unicode MS" pitchFamily="34" charset="-128"/>
              </a:rPr>
            </a:br>
            <a:r>
              <a:rPr kumimoji="1" lang="en-US" altLang="ko-KR" sz="1799" kern="0" dirty="0" err="1">
                <a:ea typeface="Arial Unicode MS" pitchFamily="34" charset="-128"/>
                <a:cs typeface="Arial Unicode MS" pitchFamily="34" charset="-128"/>
              </a:rPr>
              <a:t>FreeStyle</a:t>
            </a:r>
            <a:r>
              <a:rPr kumimoji="1" lang="ko-KR" altLang="en-US" sz="1799" kern="0" dirty="0">
                <a:ea typeface="Arial Unicode MS" pitchFamily="34" charset="-128"/>
                <a:cs typeface="Arial Unicode MS" pitchFamily="34" charset="-128"/>
              </a:rPr>
              <a:t> 확장</a:t>
            </a:r>
            <a:endParaRPr kumimoji="1" lang="en-US" altLang="ko-KR" sz="1799" kern="0" dirty="0">
              <a:ea typeface="Arial Unicode MS" pitchFamily="34" charset="-128"/>
              <a:cs typeface="Arial Unicode MS" pitchFamily="34" charset="-128"/>
            </a:endParaRPr>
          </a:p>
          <a:p>
            <a:pPr algn="ctr" fontAlgn="base">
              <a:spcBef>
                <a:spcPct val="50000"/>
              </a:spcBef>
              <a:spcAft>
                <a:spcPct val="0"/>
              </a:spcAft>
              <a:buClr>
                <a:srgbClr val="F0AB00"/>
              </a:buClr>
              <a:buSzPct val="80000"/>
            </a:pPr>
            <a:r>
              <a:rPr kumimoji="1" lang="en-US" altLang="ko-KR" sz="1799" kern="0" dirty="0">
                <a:ea typeface="Arial Unicode MS" pitchFamily="34" charset="-128"/>
                <a:cs typeface="Arial Unicode MS" pitchFamily="34" charset="-128"/>
              </a:rPr>
              <a:t>(</a:t>
            </a:r>
            <a:r>
              <a:rPr kumimoji="1" lang="ko-KR" altLang="en-US" sz="1799" kern="0" dirty="0">
                <a:solidFill>
                  <a:schemeClr val="accent1"/>
                </a:solidFill>
                <a:ea typeface="Arial Unicode MS" pitchFamily="34" charset="-128"/>
                <a:cs typeface="Arial Unicode MS" pitchFamily="34" charset="-128"/>
              </a:rPr>
              <a:t>처음부터 구축</a:t>
            </a:r>
            <a:r>
              <a:rPr kumimoji="1" lang="en-US" altLang="ko-KR" sz="1799" kern="0" dirty="0">
                <a:ea typeface="Arial Unicode MS" pitchFamily="34" charset="-128"/>
                <a:cs typeface="Arial Unicode MS" pitchFamily="34" charset="-128"/>
              </a:rPr>
              <a:t>)</a:t>
            </a:r>
            <a:endParaRPr kumimoji="1" lang="ko-Kore-KR" altLang="en-US" sz="1799" kern="0" dirty="0" err="1">
              <a:ea typeface="Arial Unicode MS" pitchFamily="34" charset="-128"/>
              <a:cs typeface="Arial Unicode MS" pitchFamily="34" charset="-128"/>
            </a:endParaRPr>
          </a:p>
        </p:txBody>
      </p:sp>
      <p:sp>
        <p:nvSpPr>
          <p:cNvPr id="45" name="TextBox 44">
            <a:extLst>
              <a:ext uri="{FF2B5EF4-FFF2-40B4-BE49-F238E27FC236}">
                <a16:creationId xmlns:a16="http://schemas.microsoft.com/office/drawing/2014/main" id="{BD5DB3D6-75B3-6D38-73A6-116DAB93FD6F}"/>
              </a:ext>
            </a:extLst>
          </p:cNvPr>
          <p:cNvSpPr txBox="1"/>
          <p:nvPr/>
        </p:nvSpPr>
        <p:spPr>
          <a:xfrm>
            <a:off x="8739392" y="5145031"/>
            <a:ext cx="1923103" cy="969244"/>
          </a:xfrm>
          <a:prstGeom prst="rect">
            <a:avLst/>
          </a:prstGeom>
          <a:noFill/>
        </p:spPr>
        <p:txBody>
          <a:bodyPr wrap="none" lIns="0" tIns="0" rIns="0" bIns="0" rtlCol="0">
            <a:spAutoFit/>
          </a:bodyPr>
          <a:lstStyle/>
          <a:p>
            <a:pPr algn="ctr" fontAlgn="base">
              <a:spcBef>
                <a:spcPct val="50000"/>
              </a:spcBef>
              <a:spcAft>
                <a:spcPct val="0"/>
              </a:spcAft>
              <a:buClr>
                <a:srgbClr val="F0AB00"/>
              </a:buClr>
              <a:buSzPct val="80000"/>
            </a:pPr>
            <a:r>
              <a:rPr kumimoji="1" lang="en-US" altLang="ko-Kore-KR" sz="1799" kern="0" dirty="0">
                <a:ea typeface="Arial Unicode MS" pitchFamily="34" charset="-128"/>
                <a:cs typeface="Arial Unicode MS" pitchFamily="34" charset="-128"/>
              </a:rPr>
              <a:t>Lift &amp; Shift</a:t>
            </a:r>
            <a:br>
              <a:rPr kumimoji="1" lang="en-US" altLang="ko-Kore-KR" sz="1799" kern="0" dirty="0">
                <a:ea typeface="Arial Unicode MS" pitchFamily="34" charset="-128"/>
                <a:cs typeface="Arial Unicode MS" pitchFamily="34" charset="-128"/>
              </a:rPr>
            </a:br>
            <a:r>
              <a:rPr kumimoji="1" lang="en-US" altLang="ko-Kore-KR" sz="1799" kern="0" dirty="0">
                <a:ea typeface="Arial Unicode MS" pitchFamily="34" charset="-128"/>
                <a:cs typeface="Arial Unicode MS" pitchFamily="34" charset="-128"/>
              </a:rPr>
              <a:t>3rd-Parties</a:t>
            </a:r>
            <a:r>
              <a:rPr kumimoji="1" lang="ko-KR" altLang="en-US" sz="1799" kern="0" dirty="0">
                <a:ea typeface="Arial Unicode MS" pitchFamily="34" charset="-128"/>
                <a:cs typeface="Arial Unicode MS" pitchFamily="34" charset="-128"/>
              </a:rPr>
              <a:t> </a:t>
            </a:r>
            <a:r>
              <a:rPr kumimoji="1" lang="en-US" altLang="ko-KR" sz="1799" kern="0" dirty="0">
                <a:ea typeface="Arial Unicode MS" pitchFamily="34" charset="-128"/>
                <a:cs typeface="Arial Unicode MS" pitchFamily="34" charset="-128"/>
              </a:rPr>
              <a:t>Porting</a:t>
            </a:r>
          </a:p>
          <a:p>
            <a:pPr algn="ctr" fontAlgn="base">
              <a:spcBef>
                <a:spcPct val="50000"/>
              </a:spcBef>
              <a:spcAft>
                <a:spcPct val="0"/>
              </a:spcAft>
              <a:buClr>
                <a:srgbClr val="F0AB00"/>
              </a:buClr>
              <a:buSzPct val="80000"/>
            </a:pPr>
            <a:r>
              <a:rPr kumimoji="1" lang="en-US" altLang="ko-KR" sz="1799" kern="0" dirty="0">
                <a:ea typeface="Arial Unicode MS" pitchFamily="34" charset="-128"/>
                <a:cs typeface="Arial Unicode MS" pitchFamily="34" charset="-128"/>
              </a:rPr>
              <a:t>(</a:t>
            </a:r>
            <a:r>
              <a:rPr kumimoji="1" lang="ko-KR" altLang="en-US" sz="1799" kern="0" dirty="0">
                <a:solidFill>
                  <a:schemeClr val="accent1"/>
                </a:solidFill>
                <a:ea typeface="Arial Unicode MS" pitchFamily="34" charset="-128"/>
                <a:cs typeface="Arial Unicode MS" pitchFamily="34" charset="-128"/>
              </a:rPr>
              <a:t>시스템 재사용</a:t>
            </a:r>
            <a:r>
              <a:rPr kumimoji="1" lang="en-US" altLang="ko-KR" sz="1799" kern="0" dirty="0">
                <a:ea typeface="Arial Unicode MS" pitchFamily="34" charset="-128"/>
                <a:cs typeface="Arial Unicode MS" pitchFamily="34" charset="-128"/>
              </a:rPr>
              <a:t>)</a:t>
            </a:r>
            <a:endParaRPr kumimoji="1" lang="ko-Kore-KR" altLang="en-US" sz="1799" kern="0" dirty="0" err="1">
              <a:ea typeface="Arial Unicode MS" pitchFamily="34" charset="-128"/>
              <a:cs typeface="Arial Unicode MS" pitchFamily="34" charset="-128"/>
            </a:endParaRPr>
          </a:p>
        </p:txBody>
      </p:sp>
      <p:sp>
        <p:nvSpPr>
          <p:cNvPr id="48" name="TextBox 47">
            <a:extLst>
              <a:ext uri="{FF2B5EF4-FFF2-40B4-BE49-F238E27FC236}">
                <a16:creationId xmlns:a16="http://schemas.microsoft.com/office/drawing/2014/main" id="{4BE96046-E2FE-E40C-CF9A-8DA4A32C6776}"/>
              </a:ext>
            </a:extLst>
          </p:cNvPr>
          <p:cNvSpPr txBox="1"/>
          <p:nvPr/>
        </p:nvSpPr>
        <p:spPr>
          <a:xfrm>
            <a:off x="4466762" y="1230655"/>
            <a:ext cx="2770636" cy="276799"/>
          </a:xfrm>
          <a:prstGeom prst="rect">
            <a:avLst/>
          </a:prstGeom>
          <a:solidFill>
            <a:schemeClr val="bg1"/>
          </a:solidFill>
        </p:spPr>
        <p:txBody>
          <a:bodyPr wrap="square" lIns="0" tIns="0" rIns="0" bIns="0" rtlCol="0">
            <a:spAutoFit/>
          </a:bodyPr>
          <a:lstStyle/>
          <a:p>
            <a:pPr algn="ctr" defTabSz="913852" fontAlgn="base">
              <a:spcBef>
                <a:spcPct val="50000"/>
              </a:spcBef>
              <a:spcAft>
                <a:spcPct val="0"/>
              </a:spcAft>
              <a:buClr>
                <a:srgbClr val="F0AB00"/>
              </a:buClr>
              <a:buSzPct val="80000"/>
              <a:defRPr/>
            </a:pPr>
            <a:r>
              <a:rPr lang="en-US" sz="1798" b="1" kern="0" dirty="0">
                <a:solidFill>
                  <a:schemeClr val="accent1"/>
                </a:solidFill>
                <a:ea typeface="Arial Unicode MS" pitchFamily="34" charset="-128"/>
                <a:cs typeface="Arial Unicode MS" pitchFamily="34" charset="-128"/>
              </a:rPr>
              <a:t> BTP </a:t>
            </a:r>
            <a:r>
              <a:rPr lang="ko-KR" altLang="en-US" sz="1798" b="1" kern="0" dirty="0">
                <a:solidFill>
                  <a:schemeClr val="accent1"/>
                </a:solidFill>
                <a:ea typeface="Arial Unicode MS" pitchFamily="34" charset="-128"/>
                <a:cs typeface="Arial Unicode MS" pitchFamily="34" charset="-128"/>
              </a:rPr>
              <a:t>시스템</a:t>
            </a:r>
            <a:r>
              <a:rPr lang="en-US" sz="1798" b="1" kern="0" dirty="0">
                <a:solidFill>
                  <a:schemeClr val="accent1"/>
                </a:solidFill>
                <a:ea typeface="Arial Unicode MS" pitchFamily="34" charset="-128"/>
                <a:cs typeface="Arial Unicode MS" pitchFamily="34" charset="-128"/>
              </a:rPr>
              <a:t> </a:t>
            </a:r>
            <a:r>
              <a:rPr lang="ko-KR" altLang="en-US" sz="1798" b="1" kern="0" dirty="0">
                <a:solidFill>
                  <a:schemeClr val="accent1"/>
                </a:solidFill>
                <a:ea typeface="Arial Unicode MS" pitchFamily="34" charset="-128"/>
                <a:cs typeface="Arial Unicode MS" pitchFamily="34" charset="-128"/>
              </a:rPr>
              <a:t>구축</a:t>
            </a:r>
            <a:endParaRPr lang="en-US" sz="1798" b="1" kern="0" dirty="0">
              <a:solidFill>
                <a:schemeClr val="accent1"/>
              </a:solidFill>
              <a:ea typeface="Arial Unicode MS" pitchFamily="34" charset="-128"/>
              <a:cs typeface="Arial Unicode MS" pitchFamily="34" charset="-128"/>
            </a:endParaRPr>
          </a:p>
        </p:txBody>
      </p:sp>
      <p:pic>
        <p:nvPicPr>
          <p:cNvPr id="50" name="그림 49">
            <a:extLst>
              <a:ext uri="{FF2B5EF4-FFF2-40B4-BE49-F238E27FC236}">
                <a16:creationId xmlns:a16="http://schemas.microsoft.com/office/drawing/2014/main" id="{ECB37124-5D11-5E49-0293-3254BF23CDFD}"/>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4004791" y="1977277"/>
            <a:ext cx="3603487" cy="2786980"/>
          </a:xfrm>
          <a:prstGeom prst="rect">
            <a:avLst/>
          </a:prstGeom>
          <a:effectLst>
            <a:outerShdw blurRad="50800" dist="38100" dir="2700000" sx="101000" sy="101000" algn="tl" rotWithShape="0">
              <a:prstClr val="black">
                <a:alpha val="40000"/>
              </a:prstClr>
            </a:outerShdw>
          </a:effectLst>
        </p:spPr>
      </p:pic>
    </p:spTree>
    <p:custDataLst>
      <p:custData r:id="rId1"/>
      <p:custData r:id="rId2"/>
    </p:custDataLst>
    <p:extLst>
      <p:ext uri="{BB962C8B-B14F-4D97-AF65-F5344CB8AC3E}">
        <p14:creationId xmlns:p14="http://schemas.microsoft.com/office/powerpoint/2010/main" val="272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E233E52D-E3A6-768A-475B-D9EB72DCF00B}"/>
              </a:ext>
            </a:extLst>
          </p:cNvPr>
          <p:cNvSpPr>
            <a:spLocks noGrp="1"/>
          </p:cNvSpPr>
          <p:nvPr>
            <p:ph type="body" sz="quarter" idx="11"/>
          </p:nvPr>
        </p:nvSpPr>
        <p:spPr>
          <a:xfrm>
            <a:off x="6096000" y="1770126"/>
            <a:ext cx="5110669" cy="369332"/>
          </a:xfrm>
        </p:spPr>
        <p:txBody>
          <a:bodyPr/>
          <a:lstStyle/>
          <a:p>
            <a:r>
              <a:rPr kumimoji="1" lang="en" altLang="ko-Kore-KR" dirty="0"/>
              <a:t>https://</a:t>
            </a:r>
            <a:r>
              <a:rPr kumimoji="1" lang="en" altLang="ko-Kore-KR" dirty="0" err="1"/>
              <a:t>cap.cloud.sap</a:t>
            </a:r>
            <a:r>
              <a:rPr kumimoji="1" lang="en" altLang="ko-Kore-KR" dirty="0"/>
              <a:t>/docs/about/</a:t>
            </a:r>
            <a:endParaRPr kumimoji="1" lang="ko-Kore-KR" altLang="en-US" dirty="0"/>
          </a:p>
        </p:txBody>
      </p:sp>
      <p:sp>
        <p:nvSpPr>
          <p:cNvPr id="4" name="제목 3">
            <a:extLst>
              <a:ext uri="{FF2B5EF4-FFF2-40B4-BE49-F238E27FC236}">
                <a16:creationId xmlns:a16="http://schemas.microsoft.com/office/drawing/2014/main" id="{E20FB8DC-887F-F1ED-DADA-3A80868F66BE}"/>
              </a:ext>
            </a:extLst>
          </p:cNvPr>
          <p:cNvSpPr>
            <a:spLocks noGrp="1"/>
          </p:cNvSpPr>
          <p:nvPr>
            <p:ph type="title"/>
          </p:nvPr>
        </p:nvSpPr>
        <p:spPr>
          <a:xfrm>
            <a:off x="503870" y="504000"/>
            <a:ext cx="5110669" cy="369332"/>
          </a:xfrm>
        </p:spPr>
        <p:txBody>
          <a:bodyPr/>
          <a:lstStyle/>
          <a:p>
            <a:r>
              <a:rPr lang="en" altLang="ko-Kore-KR" b="0" i="0" dirty="0">
                <a:solidFill>
                  <a:srgbClr val="3C3C43"/>
                </a:solidFill>
                <a:effectLst/>
                <a:latin typeface="Avenir Next" panose="020B0503020202020204" pitchFamily="34" charset="0"/>
              </a:rPr>
              <a:t>About CAP</a:t>
            </a:r>
            <a:r>
              <a:rPr lang="en" altLang="ko-Kore-KR" b="0" i="0" dirty="0">
                <a:solidFill>
                  <a:srgbClr val="3C3C43"/>
                </a:solidFill>
                <a:effectLst/>
                <a:latin typeface="Avenir Next" panose="020B0503020202020204" pitchFamily="34" charset="0"/>
                <a:hlinkClick r:id="rId3"/>
              </a:rPr>
              <a:t>​</a:t>
            </a:r>
            <a:endParaRPr kumimoji="1" lang="ko-Kore-KR" altLang="en-US" dirty="0"/>
          </a:p>
        </p:txBody>
      </p:sp>
      <p:sp>
        <p:nvSpPr>
          <p:cNvPr id="5" name="TextBox 4">
            <a:extLst>
              <a:ext uri="{FF2B5EF4-FFF2-40B4-BE49-F238E27FC236}">
                <a16:creationId xmlns:a16="http://schemas.microsoft.com/office/drawing/2014/main" id="{BBF8A490-71BD-F8C2-49DA-22DC1C75AB52}"/>
              </a:ext>
            </a:extLst>
          </p:cNvPr>
          <p:cNvSpPr txBox="1"/>
          <p:nvPr/>
        </p:nvSpPr>
        <p:spPr>
          <a:xfrm>
            <a:off x="6096000" y="2471130"/>
            <a:ext cx="5592131" cy="3231654"/>
          </a:xfrm>
          <a:prstGeom prst="rect">
            <a:avLst/>
          </a:prstGeom>
          <a:noFill/>
        </p:spPr>
        <p:txBody>
          <a:bodyPr wrap="square" lIns="0" tIns="0" rIns="0" bIns="0" rtlCol="0">
            <a:spAutoFit/>
          </a:bodyPr>
          <a:lstStyle/>
          <a:p>
            <a:pPr algn="l"/>
            <a:r>
              <a:rPr lang="en" altLang="ko-Kore-KR" sz="1600" b="0" i="0" dirty="0">
                <a:solidFill>
                  <a:srgbClr val="3C3C43"/>
                </a:solidFill>
                <a:effectLst/>
                <a:latin typeface="Avenir Next" panose="020B0503020202020204" pitchFamily="34" charset="0"/>
              </a:rPr>
              <a:t>The </a:t>
            </a:r>
            <a:r>
              <a:rPr lang="en" altLang="ko-Kore-KR" sz="1600" b="0" i="1" dirty="0">
                <a:solidFill>
                  <a:srgbClr val="3C3C43"/>
                </a:solidFill>
                <a:effectLst/>
                <a:latin typeface="Avenir Next" panose="020B0503020202020204" pitchFamily="34" charset="0"/>
              </a:rPr>
              <a:t>SAP Cloud Application Programming Model</a:t>
            </a:r>
            <a:r>
              <a:rPr lang="en" altLang="ko-Kore-KR" sz="1600" b="0" i="0" dirty="0">
                <a:solidFill>
                  <a:srgbClr val="3C3C43"/>
                </a:solidFill>
                <a:effectLst/>
                <a:latin typeface="Avenir Next" panose="020B0503020202020204" pitchFamily="34" charset="0"/>
              </a:rPr>
              <a:t> (CAP) is a framework of </a:t>
            </a:r>
            <a:r>
              <a:rPr lang="en" altLang="ko-Kore-KR" sz="1600" b="1" i="0" dirty="0">
                <a:solidFill>
                  <a:srgbClr val="3C3C43"/>
                </a:solidFill>
                <a:effectLst/>
                <a:latin typeface="Avenir Next" panose="020B0503020202020204" pitchFamily="34" charset="0"/>
              </a:rPr>
              <a:t>languages</a:t>
            </a:r>
            <a:r>
              <a:rPr lang="en" altLang="ko-Kore-KR" sz="1600" b="0" i="0" dirty="0">
                <a:solidFill>
                  <a:srgbClr val="3C3C43"/>
                </a:solidFill>
                <a:effectLst/>
                <a:latin typeface="Avenir Next" panose="020B0503020202020204" pitchFamily="34" charset="0"/>
              </a:rPr>
              <a:t>, </a:t>
            </a:r>
            <a:r>
              <a:rPr lang="en" altLang="ko-Kore-KR" sz="1600" b="1" i="0" dirty="0">
                <a:solidFill>
                  <a:srgbClr val="3C3C43"/>
                </a:solidFill>
                <a:effectLst/>
                <a:latin typeface="Avenir Next" panose="020B0503020202020204" pitchFamily="34" charset="0"/>
              </a:rPr>
              <a:t>libraries</a:t>
            </a:r>
            <a:r>
              <a:rPr lang="en" altLang="ko-Kore-KR" sz="1600" b="0" i="0" dirty="0">
                <a:solidFill>
                  <a:srgbClr val="3C3C43"/>
                </a:solidFill>
                <a:effectLst/>
                <a:latin typeface="Avenir Next" panose="020B0503020202020204" pitchFamily="34" charset="0"/>
              </a:rPr>
              <a:t>, and </a:t>
            </a:r>
            <a:r>
              <a:rPr lang="en" altLang="ko-Kore-KR" sz="1600" b="1" i="0" dirty="0">
                <a:solidFill>
                  <a:srgbClr val="3C3C43"/>
                </a:solidFill>
                <a:effectLst/>
                <a:latin typeface="Avenir Next" panose="020B0503020202020204" pitchFamily="34" charset="0"/>
              </a:rPr>
              <a:t>tools</a:t>
            </a:r>
            <a:r>
              <a:rPr lang="en" altLang="ko-Kore-KR" sz="1600" b="0" i="0" dirty="0">
                <a:solidFill>
                  <a:srgbClr val="3C3C43"/>
                </a:solidFill>
                <a:effectLst/>
                <a:latin typeface="Avenir Next" panose="020B0503020202020204" pitchFamily="34" charset="0"/>
              </a:rPr>
              <a:t> for building enterprise-grade services and applications. It guides developers along a 'golden path' of proven </a:t>
            </a:r>
            <a:r>
              <a:rPr lang="en" altLang="ko-Kore-KR" sz="1600" b="1" i="0" dirty="0">
                <a:solidFill>
                  <a:srgbClr val="3C3C43"/>
                </a:solidFill>
                <a:effectLst/>
                <a:latin typeface="Avenir Next" panose="020B0503020202020204" pitchFamily="34" charset="0"/>
                <a:hlinkClick r:id="rId4"/>
              </a:rPr>
              <a:t>best practices</a:t>
            </a:r>
            <a:r>
              <a:rPr lang="en" altLang="ko-Kore-KR" sz="1600" b="0" i="0" dirty="0">
                <a:solidFill>
                  <a:srgbClr val="3C3C43"/>
                </a:solidFill>
                <a:effectLst/>
                <a:latin typeface="Avenir Next" panose="020B0503020202020204" pitchFamily="34" charset="0"/>
              </a:rPr>
              <a:t> and a great wealth of </a:t>
            </a:r>
            <a:r>
              <a:rPr lang="en" altLang="ko-Kore-KR" sz="1600" b="1" i="0" dirty="0">
                <a:solidFill>
                  <a:srgbClr val="3C3C43"/>
                </a:solidFill>
                <a:effectLst/>
                <a:latin typeface="Avenir Next" panose="020B0503020202020204" pitchFamily="34" charset="0"/>
                <a:hlinkClick r:id="rId5"/>
              </a:rPr>
              <a:t>out-of-the-box solutions</a:t>
            </a:r>
            <a:r>
              <a:rPr lang="en" altLang="ko-Kore-KR" sz="1600" b="0" i="0" dirty="0">
                <a:solidFill>
                  <a:srgbClr val="3C3C43"/>
                </a:solidFill>
                <a:effectLst/>
                <a:latin typeface="Avenir Next" panose="020B0503020202020204" pitchFamily="34" charset="0"/>
              </a:rPr>
              <a:t> to recurring tasks.</a:t>
            </a:r>
          </a:p>
          <a:p>
            <a:pPr algn="l"/>
            <a:r>
              <a:rPr lang="en" altLang="ko-Kore-KR" sz="1600" b="0" i="0" dirty="0">
                <a:solidFill>
                  <a:srgbClr val="3C3C43"/>
                </a:solidFill>
                <a:effectLst/>
                <a:latin typeface="Avenir Next" panose="020B0503020202020204" pitchFamily="34" charset="0"/>
              </a:rPr>
              <a:t>CAP-based projects benefit from a </a:t>
            </a:r>
            <a:r>
              <a:rPr lang="en" altLang="ko-Kore-KR" sz="1600" b="0" i="0" dirty="0">
                <a:solidFill>
                  <a:srgbClr val="3C3C43"/>
                </a:solidFill>
                <a:effectLst/>
                <a:latin typeface="Avenir Next" panose="020B0503020202020204" pitchFamily="34" charset="0"/>
                <a:hlinkClick r:id="rId6"/>
              </a:rPr>
              <a:t>primary focus on domain</a:t>
            </a:r>
            <a:r>
              <a:rPr lang="en" altLang="ko-Kore-KR" sz="1600" b="0" i="0" dirty="0">
                <a:solidFill>
                  <a:srgbClr val="3C3C43"/>
                </a:solidFill>
                <a:effectLst/>
                <a:latin typeface="Avenir Next" panose="020B0503020202020204" pitchFamily="34" charset="0"/>
              </a:rPr>
              <a:t>. Instead of delving into overly technical disciplines, we focus on </a:t>
            </a:r>
            <a:r>
              <a:rPr lang="en" altLang="ko-Kore-KR" sz="1600" b="0" i="0" dirty="0">
                <a:solidFill>
                  <a:srgbClr val="3C3C43"/>
                </a:solidFill>
                <a:effectLst/>
                <a:latin typeface="Avenir Next" panose="020B0503020202020204" pitchFamily="34" charset="0"/>
                <a:hlinkClick r:id="rId7"/>
              </a:rPr>
              <a:t>accelerated development</a:t>
            </a:r>
            <a:r>
              <a:rPr lang="en" altLang="ko-Kore-KR" sz="1600" b="0" i="0" dirty="0">
                <a:solidFill>
                  <a:srgbClr val="3C3C43"/>
                </a:solidFill>
                <a:effectLst/>
                <a:latin typeface="Avenir Next" panose="020B0503020202020204" pitchFamily="34" charset="0"/>
              </a:rPr>
              <a:t> and </a:t>
            </a:r>
            <a:r>
              <a:rPr lang="en" altLang="ko-Kore-KR" sz="1600" b="0" i="0" dirty="0">
                <a:solidFill>
                  <a:srgbClr val="3C3C43"/>
                </a:solidFill>
                <a:effectLst/>
                <a:latin typeface="Avenir Next" panose="020B0503020202020204" pitchFamily="34" charset="0"/>
                <a:hlinkClick r:id="rId8"/>
              </a:rPr>
              <a:t>safeguarding investments</a:t>
            </a:r>
            <a:r>
              <a:rPr lang="en" altLang="ko-Kore-KR" sz="1600" b="0" i="0" dirty="0">
                <a:solidFill>
                  <a:srgbClr val="3C3C43"/>
                </a:solidFill>
                <a:effectLst/>
                <a:latin typeface="Avenir Next" panose="020B0503020202020204" pitchFamily="34" charset="0"/>
              </a:rPr>
              <a:t> in a world of rapidly changing cloud technologies.</a:t>
            </a:r>
          </a:p>
          <a:p>
            <a:br>
              <a:rPr lang="en" altLang="ko-Kore-KR" sz="1600" dirty="0"/>
            </a:br>
            <a:endParaRPr kumimoji="1" lang="ko-Kore-KR" altLang="en-US" sz="2000" kern="0" dirty="0" err="1">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9D9E77C-433C-8637-F768-17649027239F}"/>
              </a:ext>
            </a:extLst>
          </p:cNvPr>
          <p:cNvSpPr txBox="1"/>
          <p:nvPr/>
        </p:nvSpPr>
        <p:spPr>
          <a:xfrm>
            <a:off x="503870" y="1770126"/>
            <a:ext cx="5092741" cy="456535"/>
          </a:xfrm>
          <a:prstGeom prst="rect">
            <a:avLst/>
          </a:prstGeom>
          <a:noFill/>
        </p:spPr>
        <p:txBody>
          <a:bodyPr wrap="none" lIns="0" tIns="0" rIns="0" bIns="0" rtlCol="0">
            <a:spAutoFit/>
          </a:bodyPr>
          <a:lstStyle/>
          <a:p>
            <a:pPr fontAlgn="base">
              <a:spcBef>
                <a:spcPts val="200"/>
              </a:spcBef>
              <a:spcAft>
                <a:spcPct val="0"/>
              </a:spcAft>
              <a:buClr>
                <a:srgbClr val="F0AB00"/>
              </a:buClr>
              <a:buSzPct val="80000"/>
            </a:pPr>
            <a:r>
              <a:rPr lang="en" altLang="ko-Kore-KR" sz="1400" b="0" i="0" dirty="0">
                <a:solidFill>
                  <a:srgbClr val="000000"/>
                </a:solidFill>
                <a:effectLst/>
                <a:latin typeface="BentonSansRegular" panose="02000503000000020004" pitchFamily="2" charset="0"/>
                <a:hlinkClick r:id="rId9"/>
              </a:rPr>
              <a:t>Introducing the Cloud Application Programming Model (CAP)</a:t>
            </a:r>
            <a:endParaRPr lang="en" altLang="ko-Kore-KR" sz="1400" b="0" i="0" dirty="0">
              <a:solidFill>
                <a:srgbClr val="000000"/>
              </a:solidFill>
              <a:effectLst/>
              <a:latin typeface="BentonSansRegular" panose="02000503000000020004" pitchFamily="2" charset="0"/>
            </a:endParaRPr>
          </a:p>
          <a:p>
            <a:pPr fontAlgn="base">
              <a:spcBef>
                <a:spcPts val="200"/>
              </a:spcBef>
              <a:spcAft>
                <a:spcPct val="0"/>
              </a:spcAft>
              <a:buClr>
                <a:srgbClr val="F0AB00"/>
              </a:buClr>
              <a:buSzPct val="80000"/>
            </a:pPr>
            <a:r>
              <a:rPr kumimoji="1" lang="en-US" altLang="ko-Kore-KR" sz="1400" kern="0" dirty="0">
                <a:ea typeface="Arial Unicode MS" pitchFamily="34" charset="-128"/>
                <a:cs typeface="Arial Unicode MS" pitchFamily="34" charset="-128"/>
              </a:rPr>
              <a:t>June 5 2018</a:t>
            </a:r>
            <a:endParaRPr kumimoji="1" lang="ko-Kore-KR" altLang="en-US" sz="1400" kern="0" dirty="0" err="1">
              <a:ea typeface="Arial Unicode MS" pitchFamily="34" charset="-128"/>
              <a:cs typeface="Arial Unicode MS" pitchFamily="34" charset="-128"/>
            </a:endParaRPr>
          </a:p>
        </p:txBody>
      </p:sp>
      <p:pic>
        <p:nvPicPr>
          <p:cNvPr id="7" name="그림 6">
            <a:extLst>
              <a:ext uri="{FF2B5EF4-FFF2-40B4-BE49-F238E27FC236}">
                <a16:creationId xmlns:a16="http://schemas.microsoft.com/office/drawing/2014/main" id="{50D20A78-CDD5-029B-7785-A525016D921F}"/>
              </a:ext>
            </a:extLst>
          </p:cNvPr>
          <p:cNvPicPr>
            <a:picLocks noChangeAspect="1"/>
          </p:cNvPicPr>
          <p:nvPr/>
        </p:nvPicPr>
        <p:blipFill>
          <a:blip r:embed="rId10"/>
          <a:stretch>
            <a:fillRect/>
          </a:stretch>
        </p:blipFill>
        <p:spPr>
          <a:xfrm>
            <a:off x="503869" y="2349889"/>
            <a:ext cx="838200" cy="863600"/>
          </a:xfrm>
          <a:prstGeom prst="rect">
            <a:avLst/>
          </a:prstGeom>
        </p:spPr>
      </p:pic>
      <p:sp>
        <p:nvSpPr>
          <p:cNvPr id="8" name="TextBox 7">
            <a:extLst>
              <a:ext uri="{FF2B5EF4-FFF2-40B4-BE49-F238E27FC236}">
                <a16:creationId xmlns:a16="http://schemas.microsoft.com/office/drawing/2014/main" id="{B470854C-AB94-B31F-15C2-214343E6C873}"/>
              </a:ext>
            </a:extLst>
          </p:cNvPr>
          <p:cNvSpPr txBox="1"/>
          <p:nvPr/>
        </p:nvSpPr>
        <p:spPr>
          <a:xfrm>
            <a:off x="1537948" y="2781689"/>
            <a:ext cx="1372171"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800" kern="0" dirty="0">
                <a:ea typeface="Arial Unicode MS" pitchFamily="34" charset="-128"/>
                <a:cs typeface="Arial Unicode MS" pitchFamily="34" charset="-128"/>
              </a:rPr>
              <a:t>Daniel </a:t>
            </a:r>
            <a:r>
              <a:rPr kumimoji="1" lang="en-US" altLang="ko-Kore-KR" sz="1800" kern="0" dirty="0" err="1">
                <a:ea typeface="Arial Unicode MS" pitchFamily="34" charset="-128"/>
                <a:cs typeface="Arial Unicode MS" pitchFamily="34" charset="-128"/>
              </a:rPr>
              <a:t>Hutzel</a:t>
            </a:r>
            <a:endParaRPr kumimoji="1" lang="ko-Kore-KR" altLang="en-US" sz="1800" kern="0" dirty="0" err="1">
              <a:ea typeface="Arial Unicode MS" pitchFamily="34" charset="-128"/>
              <a:cs typeface="Arial Unicode MS" pitchFamily="34" charset="-128"/>
            </a:endParaRPr>
          </a:p>
        </p:txBody>
      </p:sp>
      <p:pic>
        <p:nvPicPr>
          <p:cNvPr id="9" name="그림 8">
            <a:extLst>
              <a:ext uri="{FF2B5EF4-FFF2-40B4-BE49-F238E27FC236}">
                <a16:creationId xmlns:a16="http://schemas.microsoft.com/office/drawing/2014/main" id="{1ED75FCE-3F0B-38C8-89A2-07C0EFAE6B8F}"/>
              </a:ext>
            </a:extLst>
          </p:cNvPr>
          <p:cNvPicPr>
            <a:picLocks noChangeAspect="1"/>
          </p:cNvPicPr>
          <p:nvPr/>
        </p:nvPicPr>
        <p:blipFill>
          <a:blip r:embed="rId11"/>
          <a:stretch>
            <a:fillRect/>
          </a:stretch>
        </p:blipFill>
        <p:spPr>
          <a:xfrm>
            <a:off x="503869" y="3429000"/>
            <a:ext cx="4726918" cy="1930713"/>
          </a:xfrm>
          <a:prstGeom prst="rect">
            <a:avLst/>
          </a:prstGeom>
        </p:spPr>
      </p:pic>
    </p:spTree>
    <p:extLst>
      <p:ext uri="{BB962C8B-B14F-4D97-AF65-F5344CB8AC3E}">
        <p14:creationId xmlns:p14="http://schemas.microsoft.com/office/powerpoint/2010/main" val="1864107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9F9BA4-A82E-F82E-9A42-6DA90D08485D}"/>
              </a:ext>
            </a:extLst>
          </p:cNvPr>
          <p:cNvSpPr>
            <a:spLocks noGrp="1"/>
          </p:cNvSpPr>
          <p:nvPr>
            <p:ph type="title"/>
          </p:nvPr>
        </p:nvSpPr>
        <p:spPr/>
        <p:txBody>
          <a:bodyPr/>
          <a:lstStyle/>
          <a:p>
            <a:r>
              <a:rPr kumimoji="1" lang="en-US" altLang="ko-Kore-KR" dirty="0"/>
              <a:t>BTP</a:t>
            </a:r>
            <a:r>
              <a:rPr kumimoji="1" lang="ko-Kore-KR" altLang="en-US" dirty="0"/>
              <a:t>의</a:t>
            </a:r>
            <a:r>
              <a:rPr kumimoji="1" lang="ko-KR" altLang="en-US" dirty="0"/>
              <a:t> </a:t>
            </a:r>
            <a:r>
              <a:rPr kumimoji="1" lang="en-US" altLang="ko-KR" dirty="0"/>
              <a:t>Cloud Application Programming </a:t>
            </a:r>
            <a:r>
              <a:rPr kumimoji="1" lang="ko-KR" altLang="en-US" dirty="0"/>
              <a:t>프레임워크</a:t>
            </a:r>
            <a:endParaRPr kumimoji="1" lang="ko-Kore-KR" altLang="en-US" dirty="0"/>
          </a:p>
        </p:txBody>
      </p:sp>
      <p:grpSp>
        <p:nvGrpSpPr>
          <p:cNvPr id="27" name="그룹 26">
            <a:extLst>
              <a:ext uri="{FF2B5EF4-FFF2-40B4-BE49-F238E27FC236}">
                <a16:creationId xmlns:a16="http://schemas.microsoft.com/office/drawing/2014/main" id="{723800AF-3536-0618-6099-8677C7291517}"/>
              </a:ext>
            </a:extLst>
          </p:cNvPr>
          <p:cNvGrpSpPr/>
          <p:nvPr/>
        </p:nvGrpSpPr>
        <p:grpSpPr>
          <a:xfrm>
            <a:off x="1071777" y="2157931"/>
            <a:ext cx="5505255" cy="2927260"/>
            <a:chOff x="1828800" y="2636838"/>
            <a:chExt cx="4768922" cy="2460033"/>
          </a:xfrm>
        </p:grpSpPr>
        <p:sp>
          <p:nvSpPr>
            <p:cNvPr id="3" name="직사각형 2">
              <a:extLst>
                <a:ext uri="{FF2B5EF4-FFF2-40B4-BE49-F238E27FC236}">
                  <a16:creationId xmlns:a16="http://schemas.microsoft.com/office/drawing/2014/main" id="{C0FADD05-9D8D-ACF2-3A80-762C26E42FA2}"/>
                </a:ext>
              </a:extLst>
            </p:cNvPr>
            <p:cNvSpPr/>
            <p:nvPr/>
          </p:nvSpPr>
          <p:spPr>
            <a:xfrm>
              <a:off x="1901563" y="2636838"/>
              <a:ext cx="835915" cy="1452800"/>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300" b="1" dirty="0">
                  <a:solidFill>
                    <a:schemeClr val="tx1"/>
                  </a:solidFill>
                  <a:latin typeface="Arial" panose="020B0604020202020204" pitchFamily="34" charset="0"/>
                  <a:cs typeface="Arial" panose="020B0604020202020204" pitchFamily="34" charset="0"/>
                </a:rPr>
                <a:t>개발</a:t>
              </a:r>
              <a:endParaRPr lang="en-US" altLang="ko-KR" sz="1300" b="1" dirty="0">
                <a:solidFill>
                  <a:schemeClr val="tx1"/>
                </a:solidFill>
                <a:latin typeface="Arial" panose="020B0604020202020204" pitchFamily="34" charset="0"/>
                <a:cs typeface="Arial" panose="020B0604020202020204" pitchFamily="34" charset="0"/>
              </a:endParaRPr>
            </a:p>
            <a:p>
              <a:pPr algn="ctr"/>
              <a:r>
                <a:rPr lang="ko-KR" altLang="en-US" sz="1300" b="1" dirty="0">
                  <a:solidFill>
                    <a:schemeClr val="tx1"/>
                  </a:solidFill>
                  <a:latin typeface="Arial" panose="020B0604020202020204" pitchFamily="34" charset="0"/>
                  <a:cs typeface="Arial" panose="020B0604020202020204" pitchFamily="34" charset="0"/>
                </a:rPr>
                <a:t>도구</a:t>
              </a:r>
            </a:p>
          </p:txBody>
        </p:sp>
        <p:sp>
          <p:nvSpPr>
            <p:cNvPr id="4" name="직사각형 3">
              <a:extLst>
                <a:ext uri="{FF2B5EF4-FFF2-40B4-BE49-F238E27FC236}">
                  <a16:creationId xmlns:a16="http://schemas.microsoft.com/office/drawing/2014/main" id="{035EE5CF-F2A7-B034-4FF3-87392201E6AE}"/>
                </a:ext>
              </a:extLst>
            </p:cNvPr>
            <p:cNvSpPr/>
            <p:nvPr/>
          </p:nvSpPr>
          <p:spPr>
            <a:xfrm>
              <a:off x="2809816" y="2636838"/>
              <a:ext cx="835915" cy="1452800"/>
            </a:xfrm>
            <a:prstGeom prst="rect">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300" b="1" dirty="0">
                  <a:solidFill>
                    <a:schemeClr val="tx1"/>
                  </a:solidFill>
                  <a:latin typeface="Arial" panose="020B0604020202020204" pitchFamily="34" charset="0"/>
                  <a:cs typeface="Arial" panose="020B0604020202020204" pitchFamily="34" charset="0"/>
                </a:rPr>
                <a:t>CDS</a:t>
              </a:r>
            </a:p>
            <a:p>
              <a:pPr algn="ctr"/>
              <a:r>
                <a:rPr lang="en-US" altLang="ko-KR" sz="1200" dirty="0">
                  <a:solidFill>
                    <a:schemeClr val="tx1"/>
                  </a:solidFill>
                  <a:latin typeface="Arial" panose="020B0604020202020204" pitchFamily="34" charset="0"/>
                  <a:cs typeface="Arial" panose="020B0604020202020204" pitchFamily="34" charset="0"/>
                </a:rPr>
                <a:t>(Core</a:t>
              </a:r>
            </a:p>
            <a:p>
              <a:pPr algn="ctr"/>
              <a:r>
                <a:rPr lang="en-US" altLang="ko-KR" sz="1200" dirty="0">
                  <a:solidFill>
                    <a:schemeClr val="tx1"/>
                  </a:solidFill>
                  <a:latin typeface="Arial" panose="020B0604020202020204" pitchFamily="34" charset="0"/>
                  <a:cs typeface="Arial" panose="020B0604020202020204" pitchFamily="34" charset="0"/>
                </a:rPr>
                <a:t>Data</a:t>
              </a:r>
            </a:p>
            <a:p>
              <a:pPr algn="ctr"/>
              <a:r>
                <a:rPr lang="en-US" altLang="ko-KR" sz="1200" dirty="0">
                  <a:solidFill>
                    <a:schemeClr val="tx1"/>
                  </a:solidFill>
                  <a:latin typeface="Arial" panose="020B0604020202020204" pitchFamily="34" charset="0"/>
                  <a:cs typeface="Arial" panose="020B0604020202020204" pitchFamily="34" charset="0"/>
                </a:rPr>
                <a:t>Service)</a:t>
              </a:r>
              <a:endParaRPr lang="ko-KR" altLang="en-US" sz="1300" dirty="0">
                <a:solidFill>
                  <a:schemeClr val="tx1"/>
                </a:solidFill>
                <a:latin typeface="Arial" panose="020B0604020202020204" pitchFamily="34" charset="0"/>
                <a:cs typeface="Arial" panose="020B0604020202020204" pitchFamily="34" charset="0"/>
              </a:endParaRPr>
            </a:p>
          </p:txBody>
        </p:sp>
        <p:sp>
          <p:nvSpPr>
            <p:cNvPr id="5" name="직사각형 4">
              <a:extLst>
                <a:ext uri="{FF2B5EF4-FFF2-40B4-BE49-F238E27FC236}">
                  <a16:creationId xmlns:a16="http://schemas.microsoft.com/office/drawing/2014/main" id="{1C223EA7-65E1-3C6B-441E-B7776D4074EC}"/>
                </a:ext>
              </a:extLst>
            </p:cNvPr>
            <p:cNvSpPr/>
            <p:nvPr/>
          </p:nvSpPr>
          <p:spPr>
            <a:xfrm>
              <a:off x="3724733" y="2636838"/>
              <a:ext cx="1671830" cy="410608"/>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a:solidFill>
                    <a:schemeClr val="tx1"/>
                  </a:solidFill>
                  <a:latin typeface="Arial" panose="020B0604020202020204" pitchFamily="34" charset="0"/>
                  <a:cs typeface="Arial" panose="020B0604020202020204" pitchFamily="34" charset="0"/>
                </a:rPr>
                <a:t>Fiori +</a:t>
              </a:r>
              <a:endParaRPr lang="en-US" altLang="ko-KR" sz="1300" b="1" dirty="0">
                <a:solidFill>
                  <a:schemeClr val="tx1"/>
                </a:solidFill>
                <a:latin typeface="Arial" panose="020B0604020202020204" pitchFamily="34" charset="0"/>
                <a:cs typeface="Arial" panose="020B0604020202020204" pitchFamily="34" charset="0"/>
              </a:endParaRPr>
            </a:p>
          </p:txBody>
        </p:sp>
        <p:sp>
          <p:nvSpPr>
            <p:cNvPr id="6" name="직사각형 5">
              <a:extLst>
                <a:ext uri="{FF2B5EF4-FFF2-40B4-BE49-F238E27FC236}">
                  <a16:creationId xmlns:a16="http://schemas.microsoft.com/office/drawing/2014/main" id="{261100BA-4A6B-8112-13D7-638C965FA9B5}"/>
                </a:ext>
              </a:extLst>
            </p:cNvPr>
            <p:cNvSpPr/>
            <p:nvPr/>
          </p:nvSpPr>
          <p:spPr>
            <a:xfrm>
              <a:off x="3724733" y="3163671"/>
              <a:ext cx="1671830" cy="410608"/>
            </a:xfrm>
            <a:prstGeom prst="rect">
              <a:avLst/>
            </a:prstGeom>
            <a:solidFill>
              <a:srgbClr val="FFC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300" b="1">
                  <a:solidFill>
                    <a:schemeClr val="tx1"/>
                  </a:solidFill>
                  <a:latin typeface="Arial" panose="020B0604020202020204" pitchFamily="34" charset="0"/>
                  <a:cs typeface="Arial" panose="020B0604020202020204" pitchFamily="34" charset="0"/>
                </a:rPr>
                <a:t>Service SDKs</a:t>
              </a:r>
              <a:endParaRPr lang="en-US" altLang="ko-KR" sz="1300" b="1" dirty="0">
                <a:solidFill>
                  <a:schemeClr val="tx1"/>
                </a:solidFill>
                <a:latin typeface="Arial" panose="020B0604020202020204" pitchFamily="34" charset="0"/>
                <a:cs typeface="Arial" panose="020B0604020202020204" pitchFamily="34" charset="0"/>
              </a:endParaRPr>
            </a:p>
          </p:txBody>
        </p:sp>
        <p:sp>
          <p:nvSpPr>
            <p:cNvPr id="7" name="직사각형 6">
              <a:extLst>
                <a:ext uri="{FF2B5EF4-FFF2-40B4-BE49-F238E27FC236}">
                  <a16:creationId xmlns:a16="http://schemas.microsoft.com/office/drawing/2014/main" id="{64853F15-D0AF-7AE1-DFE6-CE9D59567DBE}"/>
                </a:ext>
              </a:extLst>
            </p:cNvPr>
            <p:cNvSpPr/>
            <p:nvPr/>
          </p:nvSpPr>
          <p:spPr>
            <a:xfrm>
              <a:off x="3724733" y="3690503"/>
              <a:ext cx="1671830" cy="410608"/>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a:solidFill>
                    <a:schemeClr val="tx1"/>
                  </a:solidFill>
                  <a:latin typeface="Arial" panose="020B0604020202020204" pitchFamily="34" charset="0"/>
                  <a:cs typeface="Arial" panose="020B0604020202020204" pitchFamily="34" charset="0"/>
                </a:rPr>
                <a:t>SAP HANA +</a:t>
              </a:r>
              <a:endParaRPr lang="en-US" altLang="ko-KR" sz="1300" b="1" dirty="0">
                <a:solidFill>
                  <a:schemeClr val="tx1"/>
                </a:solidFill>
                <a:latin typeface="Arial" panose="020B0604020202020204" pitchFamily="34" charset="0"/>
                <a:cs typeface="Arial" panose="020B0604020202020204" pitchFamily="34" charset="0"/>
              </a:endParaRPr>
            </a:p>
          </p:txBody>
        </p:sp>
        <p:sp>
          <p:nvSpPr>
            <p:cNvPr id="8" name="직사각형 7">
              <a:extLst>
                <a:ext uri="{FF2B5EF4-FFF2-40B4-BE49-F238E27FC236}">
                  <a16:creationId xmlns:a16="http://schemas.microsoft.com/office/drawing/2014/main" id="{D04C7548-6197-B5DE-2E7E-C80194755262}"/>
                </a:ext>
              </a:extLst>
            </p:cNvPr>
            <p:cNvSpPr/>
            <p:nvPr/>
          </p:nvSpPr>
          <p:spPr>
            <a:xfrm>
              <a:off x="5746534" y="2636838"/>
              <a:ext cx="835915" cy="1452800"/>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1300" b="1" dirty="0">
                  <a:solidFill>
                    <a:schemeClr val="tx1"/>
                  </a:solidFill>
                  <a:latin typeface="Arial" panose="020B0604020202020204" pitchFamily="34" charset="0"/>
                  <a:cs typeface="Arial" panose="020B0604020202020204" pitchFamily="34" charset="0"/>
                </a:rPr>
                <a:t>Services</a:t>
              </a:r>
              <a:endParaRPr lang="ko-KR" altLang="en-US" sz="1300" b="1" dirty="0">
                <a:solidFill>
                  <a:schemeClr val="tx1"/>
                </a:solidFill>
                <a:latin typeface="Arial" panose="020B0604020202020204" pitchFamily="34" charset="0"/>
                <a:cs typeface="Arial" panose="020B0604020202020204" pitchFamily="34" charset="0"/>
              </a:endParaRPr>
            </a:p>
          </p:txBody>
        </p:sp>
        <p:cxnSp>
          <p:nvCxnSpPr>
            <p:cNvPr id="9" name="직선 연결선 52">
              <a:extLst>
                <a:ext uri="{FF2B5EF4-FFF2-40B4-BE49-F238E27FC236}">
                  <a16:creationId xmlns:a16="http://schemas.microsoft.com/office/drawing/2014/main" id="{7599E655-1CA3-9463-F203-27CD8CAB7616}"/>
                </a:ext>
              </a:extLst>
            </p:cNvPr>
            <p:cNvCxnSpPr>
              <a:stCxn id="6" idx="3"/>
              <a:endCxn id="8" idx="1"/>
            </p:cNvCxnSpPr>
            <p:nvPr/>
          </p:nvCxnSpPr>
          <p:spPr>
            <a:xfrm flipV="1">
              <a:off x="5396563" y="3363238"/>
              <a:ext cx="349971" cy="5737"/>
            </a:xfrm>
            <a:prstGeom prst="line">
              <a:avLst/>
            </a:prstGeom>
            <a:ln>
              <a:solidFill>
                <a:schemeClr val="bg2">
                  <a:lumMod val="9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0" name="직선 연결선 54">
              <a:extLst>
                <a:ext uri="{FF2B5EF4-FFF2-40B4-BE49-F238E27FC236}">
                  <a16:creationId xmlns:a16="http://schemas.microsoft.com/office/drawing/2014/main" id="{28073CEA-5C8B-58CA-F776-790D1EC7916C}"/>
                </a:ext>
              </a:extLst>
            </p:cNvPr>
            <p:cNvCxnSpPr>
              <a:stCxn id="6" idx="3"/>
            </p:cNvCxnSpPr>
            <p:nvPr/>
          </p:nvCxnSpPr>
          <p:spPr>
            <a:xfrm flipV="1">
              <a:off x="5396563" y="2842142"/>
              <a:ext cx="349971" cy="526833"/>
            </a:xfrm>
            <a:prstGeom prst="line">
              <a:avLst/>
            </a:prstGeom>
            <a:ln>
              <a:solidFill>
                <a:schemeClr val="bg2">
                  <a:lumMod val="9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1" name="직선 연결선 56">
              <a:extLst>
                <a:ext uri="{FF2B5EF4-FFF2-40B4-BE49-F238E27FC236}">
                  <a16:creationId xmlns:a16="http://schemas.microsoft.com/office/drawing/2014/main" id="{03ABD945-52A3-04F1-D86D-66DB9F3BEA6E}"/>
                </a:ext>
              </a:extLst>
            </p:cNvPr>
            <p:cNvCxnSpPr>
              <a:stCxn id="6" idx="3"/>
            </p:cNvCxnSpPr>
            <p:nvPr/>
          </p:nvCxnSpPr>
          <p:spPr>
            <a:xfrm flipV="1">
              <a:off x="5396563" y="3136701"/>
              <a:ext cx="349971" cy="232274"/>
            </a:xfrm>
            <a:prstGeom prst="line">
              <a:avLst/>
            </a:prstGeom>
            <a:ln>
              <a:solidFill>
                <a:schemeClr val="bg2">
                  <a:lumMod val="9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2" name="직선 연결선 58">
              <a:extLst>
                <a:ext uri="{FF2B5EF4-FFF2-40B4-BE49-F238E27FC236}">
                  <a16:creationId xmlns:a16="http://schemas.microsoft.com/office/drawing/2014/main" id="{58B87E7A-023D-E720-172F-963C00335618}"/>
                </a:ext>
              </a:extLst>
            </p:cNvPr>
            <p:cNvCxnSpPr>
              <a:stCxn id="6" idx="3"/>
            </p:cNvCxnSpPr>
            <p:nvPr/>
          </p:nvCxnSpPr>
          <p:spPr>
            <a:xfrm>
              <a:off x="5396563" y="3368975"/>
              <a:ext cx="349971" cy="321528"/>
            </a:xfrm>
            <a:prstGeom prst="line">
              <a:avLst/>
            </a:prstGeom>
            <a:ln>
              <a:solidFill>
                <a:schemeClr val="bg2">
                  <a:lumMod val="90000"/>
                </a:schemeClr>
              </a:solidFill>
              <a:tailEnd type="stealth"/>
            </a:ln>
          </p:spPr>
          <p:style>
            <a:lnRef idx="1">
              <a:schemeClr val="accent1"/>
            </a:lnRef>
            <a:fillRef idx="0">
              <a:schemeClr val="accent1"/>
            </a:fillRef>
            <a:effectRef idx="0">
              <a:schemeClr val="accent1"/>
            </a:effectRef>
            <a:fontRef idx="minor">
              <a:schemeClr val="tx1"/>
            </a:fontRef>
          </p:style>
        </p:cxnSp>
        <p:cxnSp>
          <p:nvCxnSpPr>
            <p:cNvPr id="13" name="직선 연결선 60">
              <a:extLst>
                <a:ext uri="{FF2B5EF4-FFF2-40B4-BE49-F238E27FC236}">
                  <a16:creationId xmlns:a16="http://schemas.microsoft.com/office/drawing/2014/main" id="{6B444FC6-10E8-0204-8E6B-FC65A61C81C2}"/>
                </a:ext>
              </a:extLst>
            </p:cNvPr>
            <p:cNvCxnSpPr>
              <a:stCxn id="6" idx="3"/>
            </p:cNvCxnSpPr>
            <p:nvPr/>
          </p:nvCxnSpPr>
          <p:spPr>
            <a:xfrm>
              <a:off x="5396563" y="3368975"/>
              <a:ext cx="349971" cy="604527"/>
            </a:xfrm>
            <a:prstGeom prst="line">
              <a:avLst/>
            </a:prstGeom>
            <a:ln>
              <a:solidFill>
                <a:schemeClr val="bg2">
                  <a:lumMod val="90000"/>
                </a:schemeClr>
              </a:solidFill>
              <a:tailEnd type="stealth"/>
            </a:ln>
          </p:spPr>
          <p:style>
            <a:lnRef idx="1">
              <a:schemeClr val="accent1"/>
            </a:lnRef>
            <a:fillRef idx="0">
              <a:schemeClr val="accent1"/>
            </a:fillRef>
            <a:effectRef idx="0">
              <a:schemeClr val="accent1"/>
            </a:effectRef>
            <a:fontRef idx="minor">
              <a:schemeClr val="tx1"/>
            </a:fontRef>
          </p:style>
        </p:cxnSp>
        <p:sp>
          <p:nvSpPr>
            <p:cNvPr id="14" name="직사각형 13">
              <a:extLst>
                <a:ext uri="{FF2B5EF4-FFF2-40B4-BE49-F238E27FC236}">
                  <a16:creationId xmlns:a16="http://schemas.microsoft.com/office/drawing/2014/main" id="{17F3FC63-A050-76FB-33E0-029E3C225C46}"/>
                </a:ext>
              </a:extLst>
            </p:cNvPr>
            <p:cNvSpPr/>
            <p:nvPr/>
          </p:nvSpPr>
          <p:spPr>
            <a:xfrm>
              <a:off x="1901563" y="4229299"/>
              <a:ext cx="4680885" cy="429190"/>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300" b="1" dirty="0">
                  <a:solidFill>
                    <a:schemeClr val="tx1"/>
                  </a:solidFill>
                  <a:latin typeface="Arial" panose="020B0604020202020204" pitchFamily="34" charset="0"/>
                  <a:cs typeface="Arial" panose="020B0604020202020204" pitchFamily="34" charset="0"/>
                </a:rPr>
                <a:t>Infrastructure</a:t>
              </a:r>
              <a:endParaRPr lang="ko-KR" altLang="en-US" sz="1300" b="1" dirty="0">
                <a:solidFill>
                  <a:schemeClr val="tx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FDB6A9E2-D971-FB8C-7379-928F789BB615}"/>
                </a:ext>
              </a:extLst>
            </p:cNvPr>
            <p:cNvSpPr txBox="1"/>
            <p:nvPr/>
          </p:nvSpPr>
          <p:spPr>
            <a:xfrm>
              <a:off x="1828800" y="4786677"/>
              <a:ext cx="959551" cy="310194"/>
            </a:xfrm>
            <a:prstGeom prst="rect">
              <a:avLst/>
            </a:prstGeom>
            <a:noFill/>
          </p:spPr>
          <p:txBody>
            <a:bodyPr wrap="none" rtlCol="0">
              <a:spAutoFit/>
            </a:bodyPr>
            <a:lstStyle/>
            <a:p>
              <a:r>
                <a:rPr lang="en-US" altLang="ko-KR" sz="1799" b="1" dirty="0">
                  <a:latin typeface="Arial" panose="020B0604020202020204" pitchFamily="34" charset="0"/>
                  <a:cs typeface="Arial" panose="020B0604020202020204" pitchFamily="34" charset="0"/>
                </a:rPr>
                <a:t>Node JS</a:t>
              </a:r>
              <a:endParaRPr lang="ko-KR" altLang="en-US" sz="1799" b="1"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9AB80CB-7100-E27D-57CE-022BC79897B9}"/>
                </a:ext>
              </a:extLst>
            </p:cNvPr>
            <p:cNvSpPr txBox="1"/>
            <p:nvPr/>
          </p:nvSpPr>
          <p:spPr>
            <a:xfrm>
              <a:off x="3275721" y="4786677"/>
              <a:ext cx="937339" cy="310194"/>
            </a:xfrm>
            <a:prstGeom prst="rect">
              <a:avLst/>
            </a:prstGeom>
            <a:noFill/>
          </p:spPr>
          <p:txBody>
            <a:bodyPr wrap="none" rtlCol="0">
              <a:spAutoFit/>
            </a:bodyPr>
            <a:lstStyle/>
            <a:p>
              <a:r>
                <a:rPr lang="en-US" altLang="ko-KR" sz="1799" b="1" dirty="0">
                  <a:latin typeface="Arial" panose="020B0604020202020204" pitchFamily="34" charset="0"/>
                  <a:cs typeface="Arial" panose="020B0604020202020204" pitchFamily="34" charset="0"/>
                </a:rPr>
                <a:t>Express</a:t>
              </a:r>
              <a:endParaRPr lang="ko-KR" altLang="en-US" sz="1799" b="1"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FA0CF02-0582-B449-ED56-7678F65C9116}"/>
                </a:ext>
              </a:extLst>
            </p:cNvPr>
            <p:cNvSpPr txBox="1"/>
            <p:nvPr/>
          </p:nvSpPr>
          <p:spPr>
            <a:xfrm>
              <a:off x="4674790" y="4786677"/>
              <a:ext cx="663356" cy="310194"/>
            </a:xfrm>
            <a:prstGeom prst="rect">
              <a:avLst/>
            </a:prstGeom>
            <a:noFill/>
          </p:spPr>
          <p:txBody>
            <a:bodyPr wrap="none" rtlCol="0">
              <a:spAutoFit/>
            </a:bodyPr>
            <a:lstStyle/>
            <a:p>
              <a:r>
                <a:rPr lang="en-US" altLang="ko-KR" sz="1799" b="1" dirty="0">
                  <a:latin typeface="Arial" panose="020B0604020202020204" pitchFamily="34" charset="0"/>
                  <a:cs typeface="Arial" panose="020B0604020202020204" pitchFamily="34" charset="0"/>
                </a:rPr>
                <a:t>JAVA</a:t>
              </a:r>
              <a:endParaRPr lang="ko-KR" altLang="en-US" sz="1799"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B3A70768-58B4-F4E9-3597-920D80D4E147}"/>
                </a:ext>
              </a:extLst>
            </p:cNvPr>
            <p:cNvSpPr txBox="1"/>
            <p:nvPr/>
          </p:nvSpPr>
          <p:spPr>
            <a:xfrm>
              <a:off x="5804761" y="4786677"/>
              <a:ext cx="792961" cy="310194"/>
            </a:xfrm>
            <a:prstGeom prst="rect">
              <a:avLst/>
            </a:prstGeom>
            <a:noFill/>
          </p:spPr>
          <p:txBody>
            <a:bodyPr wrap="none" rtlCol="0">
              <a:spAutoFit/>
            </a:bodyPr>
            <a:lstStyle/>
            <a:p>
              <a:r>
                <a:rPr lang="en-US" altLang="ko-KR" sz="1799" b="1" dirty="0">
                  <a:latin typeface="Arial" panose="020B0604020202020204" pitchFamily="34" charset="0"/>
                  <a:cs typeface="Arial" panose="020B0604020202020204" pitchFamily="34" charset="0"/>
                </a:rPr>
                <a:t>Spring</a:t>
              </a:r>
              <a:endParaRPr lang="ko-KR" altLang="en-US" sz="1799" b="1" dirty="0">
                <a:latin typeface="Arial" panose="020B0604020202020204" pitchFamily="34" charset="0"/>
                <a:cs typeface="Arial" panose="020B0604020202020204" pitchFamily="34" charset="0"/>
              </a:endParaRPr>
            </a:p>
          </p:txBody>
        </p:sp>
      </p:grpSp>
      <p:sp>
        <p:nvSpPr>
          <p:cNvPr id="20" name="TextBox 19">
            <a:extLst>
              <a:ext uri="{FF2B5EF4-FFF2-40B4-BE49-F238E27FC236}">
                <a16:creationId xmlns:a16="http://schemas.microsoft.com/office/drawing/2014/main" id="{1420A069-AD0D-5CBD-1422-9B6D70BA6CC5}"/>
              </a:ext>
            </a:extLst>
          </p:cNvPr>
          <p:cNvSpPr txBox="1"/>
          <p:nvPr/>
        </p:nvSpPr>
        <p:spPr>
          <a:xfrm>
            <a:off x="7039455" y="1764616"/>
            <a:ext cx="3996772" cy="307697"/>
          </a:xfrm>
          <a:prstGeom prst="rect">
            <a:avLst/>
          </a:prstGeom>
          <a:noFill/>
        </p:spPr>
        <p:txBody>
          <a:bodyPr wrap="square" rtlCol="0">
            <a:spAutoFit/>
          </a:bodyPr>
          <a:lstStyle/>
          <a:p>
            <a:pPr marL="285664" indent="-285664">
              <a:buClr>
                <a:schemeClr val="tx1"/>
              </a:buClr>
              <a:buFont typeface="Arial" panose="020B0604020202020204" pitchFamily="34" charset="0"/>
              <a:buChar char="•"/>
            </a:pPr>
            <a:r>
              <a:rPr lang="en-US" altLang="ko-KR" sz="1400" b="1" dirty="0">
                <a:solidFill>
                  <a:srgbClr val="00B0F0"/>
                </a:solidFill>
                <a:latin typeface="Arial" panose="020B0604020202020204" pitchFamily="34" charset="0"/>
                <a:cs typeface="Arial" panose="020B0604020202020204" pitchFamily="34" charset="0"/>
              </a:rPr>
              <a:t>Opinionated</a:t>
            </a:r>
            <a:r>
              <a:rPr lang="en-US" altLang="ko-KR" sz="1400" b="1" dirty="0">
                <a:latin typeface="Arial" panose="020B0604020202020204" pitchFamily="34" charset="0"/>
                <a:cs typeface="Arial" panose="020B0604020202020204" pitchFamily="34" charset="0"/>
              </a:rPr>
              <a:t> Guidance, but </a:t>
            </a:r>
            <a:r>
              <a:rPr lang="en-US" altLang="ko-KR" sz="1400" b="1" dirty="0">
                <a:solidFill>
                  <a:srgbClr val="00B0F0"/>
                </a:solidFill>
                <a:latin typeface="Arial" panose="020B0604020202020204" pitchFamily="34" charset="0"/>
                <a:cs typeface="Arial" panose="020B0604020202020204" pitchFamily="34" charset="0"/>
              </a:rPr>
              <a:t>Open</a:t>
            </a:r>
            <a:endParaRPr lang="ko-KR" altLang="en-US" sz="1400" b="1" dirty="0">
              <a:solidFill>
                <a:srgbClr val="00B0F0"/>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9738020-A76C-A24F-940B-18A16EBB6557}"/>
              </a:ext>
            </a:extLst>
          </p:cNvPr>
          <p:cNvSpPr txBox="1"/>
          <p:nvPr/>
        </p:nvSpPr>
        <p:spPr>
          <a:xfrm>
            <a:off x="7039455" y="2306156"/>
            <a:ext cx="3996772" cy="307697"/>
          </a:xfrm>
          <a:prstGeom prst="rect">
            <a:avLst/>
          </a:prstGeom>
          <a:noFill/>
        </p:spPr>
        <p:txBody>
          <a:bodyPr wrap="square" rtlCol="0">
            <a:spAutoFit/>
          </a:bodyPr>
          <a:lstStyle/>
          <a:p>
            <a:pPr marL="285664" indent="-285664">
              <a:buClr>
                <a:schemeClr val="tx1"/>
              </a:buClr>
              <a:buFont typeface="Arial" panose="020B0604020202020204" pitchFamily="34" charset="0"/>
              <a:buChar char="•"/>
            </a:pPr>
            <a:r>
              <a:rPr lang="en-US" altLang="ko-KR" sz="1400" b="1" dirty="0">
                <a:solidFill>
                  <a:srgbClr val="00B0F0"/>
                </a:solidFill>
                <a:latin typeface="Arial" panose="020B0604020202020204" pitchFamily="34" charset="0"/>
                <a:cs typeface="Arial" panose="020B0604020202020204" pitchFamily="34" charset="0"/>
              </a:rPr>
              <a:t>CDS</a:t>
            </a:r>
            <a:r>
              <a:rPr lang="ko-KR" altLang="en-US" sz="1400" b="1" dirty="0">
                <a:latin typeface="Arial" panose="020B0604020202020204" pitchFamily="34" charset="0"/>
                <a:cs typeface="Arial" panose="020B0604020202020204" pitchFamily="34" charset="0"/>
              </a:rPr>
              <a:t>에 기반한 </a:t>
            </a:r>
            <a:r>
              <a:rPr lang="en-US" altLang="ko-KR" sz="1400" b="1" dirty="0">
                <a:solidFill>
                  <a:srgbClr val="00B0F0"/>
                </a:solidFill>
                <a:latin typeface="Arial" panose="020B0604020202020204" pitchFamily="34" charset="0"/>
                <a:cs typeface="Arial" panose="020B0604020202020204" pitchFamily="34" charset="0"/>
              </a:rPr>
              <a:t>Biz</a:t>
            </a:r>
            <a:r>
              <a:rPr lang="ko-KR" altLang="en-US" sz="1400" b="1" dirty="0">
                <a:solidFill>
                  <a:srgbClr val="00B0F0"/>
                </a:solidFill>
                <a:latin typeface="Arial" panose="020B0604020202020204" pitchFamily="34" charset="0"/>
                <a:cs typeface="Arial" panose="020B0604020202020204" pitchFamily="34" charset="0"/>
              </a:rPr>
              <a:t> </a:t>
            </a:r>
            <a:r>
              <a:rPr lang="en-US" altLang="ko-KR" sz="1400" b="1" dirty="0">
                <a:solidFill>
                  <a:srgbClr val="00B0F0"/>
                </a:solidFill>
                <a:latin typeface="Arial" panose="020B0604020202020204" pitchFamily="34" charset="0"/>
                <a:cs typeface="Arial" panose="020B0604020202020204" pitchFamily="34" charset="0"/>
              </a:rPr>
              <a:t>Domain </a:t>
            </a:r>
            <a:r>
              <a:rPr lang="ko-KR" altLang="en-US" sz="1400" b="1" dirty="0">
                <a:latin typeface="Arial" panose="020B0604020202020204" pitchFamily="34" charset="0"/>
                <a:cs typeface="Arial" panose="020B0604020202020204" pitchFamily="34" charset="0"/>
              </a:rPr>
              <a:t>중심</a:t>
            </a:r>
          </a:p>
        </p:txBody>
      </p:sp>
      <p:sp>
        <p:nvSpPr>
          <p:cNvPr id="22" name="TextBox 21">
            <a:extLst>
              <a:ext uri="{FF2B5EF4-FFF2-40B4-BE49-F238E27FC236}">
                <a16:creationId xmlns:a16="http://schemas.microsoft.com/office/drawing/2014/main" id="{B1B648C6-5236-CA86-F32A-4BE8C68DF48A}"/>
              </a:ext>
            </a:extLst>
          </p:cNvPr>
          <p:cNvSpPr txBox="1"/>
          <p:nvPr/>
        </p:nvSpPr>
        <p:spPr>
          <a:xfrm>
            <a:off x="7039454" y="2847696"/>
            <a:ext cx="3887200" cy="523084"/>
          </a:xfrm>
          <a:prstGeom prst="rect">
            <a:avLst/>
          </a:prstGeom>
          <a:noFill/>
        </p:spPr>
        <p:txBody>
          <a:bodyPr wrap="square" rtlCol="0">
            <a:spAutoFit/>
          </a:bodyPr>
          <a:lstStyle/>
          <a:p>
            <a:pPr marL="285664" indent="-285664">
              <a:buFont typeface="Arial" panose="020B0604020202020204" pitchFamily="34" charset="0"/>
              <a:buChar char="•"/>
            </a:pPr>
            <a:r>
              <a:rPr lang="ko-KR" altLang="en-US" sz="1400" b="1" dirty="0">
                <a:latin typeface="Arial" panose="020B0604020202020204" pitchFamily="34" charset="0"/>
                <a:cs typeface="Arial" panose="020B0604020202020204" pitchFamily="34" charset="0"/>
              </a:rPr>
              <a:t>검증된</a:t>
            </a:r>
            <a:r>
              <a:rPr lang="en-US" altLang="ko-KR" sz="1400" b="1" dirty="0">
                <a:latin typeface="Arial" panose="020B0604020202020204" pitchFamily="34" charset="0"/>
                <a:cs typeface="Arial" panose="020B0604020202020204" pitchFamily="34" charset="0"/>
              </a:rPr>
              <a:t> </a:t>
            </a:r>
            <a:r>
              <a:rPr lang="en-US" altLang="ko-KR" sz="1400" b="1" dirty="0">
                <a:solidFill>
                  <a:srgbClr val="00B0F0"/>
                </a:solidFill>
                <a:latin typeface="Arial" panose="020B0604020202020204" pitchFamily="34" charset="0"/>
                <a:cs typeface="Arial" panose="020B0604020202020204" pitchFamily="34" charset="0"/>
              </a:rPr>
              <a:t>Best Practices</a:t>
            </a:r>
            <a:r>
              <a:rPr lang="en-US" altLang="ko-KR" sz="1400" b="1" dirty="0">
                <a:latin typeface="Arial" panose="020B0604020202020204" pitchFamily="34" charset="0"/>
                <a:cs typeface="Arial" panose="020B0604020202020204" pitchFamily="34" charset="0"/>
              </a:rPr>
              <a:t>, Served Out of</a:t>
            </a:r>
            <a:r>
              <a:rPr lang="ko-KR" altLang="en-US" sz="1400" b="1" dirty="0">
                <a:latin typeface="Arial" panose="020B0604020202020204" pitchFamily="34" charset="0"/>
                <a:cs typeface="Arial" panose="020B0604020202020204" pitchFamily="34" charset="0"/>
              </a:rPr>
              <a:t> </a:t>
            </a:r>
            <a:r>
              <a:rPr lang="en-US" altLang="ko-KR" sz="1400" b="1" dirty="0">
                <a:latin typeface="Arial" panose="020B0604020202020204" pitchFamily="34" charset="0"/>
                <a:cs typeface="Arial" panose="020B0604020202020204" pitchFamily="34" charset="0"/>
              </a:rPr>
              <a:t>the Box </a:t>
            </a:r>
            <a:r>
              <a:rPr lang="en-US" altLang="ko-KR" sz="1300" dirty="0">
                <a:latin typeface="Arial" panose="020B0604020202020204" pitchFamily="34" charset="0"/>
                <a:cs typeface="Arial" panose="020B0604020202020204" pitchFamily="34" charset="0"/>
              </a:rPr>
              <a:t>(Request </a:t>
            </a:r>
            <a:r>
              <a:rPr lang="ko-KR" altLang="en-US" sz="1300" dirty="0">
                <a:latin typeface="Arial" panose="020B0604020202020204" pitchFamily="34" charset="0"/>
                <a:cs typeface="Arial" panose="020B0604020202020204" pitchFamily="34" charset="0"/>
              </a:rPr>
              <a:t>처리</a:t>
            </a:r>
            <a:r>
              <a:rPr lang="en-US" altLang="ko-KR" sz="1300" dirty="0">
                <a:latin typeface="Arial" panose="020B0604020202020204" pitchFamily="34" charset="0"/>
                <a:cs typeface="Arial" panose="020B0604020202020204" pitchFamily="34" charset="0"/>
              </a:rPr>
              <a:t>, </a:t>
            </a:r>
            <a:r>
              <a:rPr lang="ko-KR" altLang="en-US" sz="1300" dirty="0">
                <a:latin typeface="Arial" panose="020B0604020202020204" pitchFamily="34" charset="0"/>
                <a:cs typeface="Arial" panose="020B0604020202020204" pitchFamily="34" charset="0"/>
              </a:rPr>
              <a:t>반복</a:t>
            </a:r>
            <a:r>
              <a:rPr lang="en-US" altLang="ko-KR" sz="1300" dirty="0">
                <a:latin typeface="Arial" panose="020B0604020202020204" pitchFamily="34" charset="0"/>
                <a:cs typeface="Arial" panose="020B0604020202020204" pitchFamily="34" charset="0"/>
              </a:rPr>
              <a:t> Tasks </a:t>
            </a:r>
            <a:r>
              <a:rPr lang="ko-KR" altLang="en-US" sz="1300" dirty="0">
                <a:latin typeface="Arial" panose="020B0604020202020204" pitchFamily="34" charset="0"/>
                <a:cs typeface="Arial" panose="020B0604020202020204" pitchFamily="34" charset="0"/>
              </a:rPr>
              <a:t>등</a:t>
            </a:r>
            <a:r>
              <a:rPr lang="en-US" altLang="ko-KR" sz="1300" dirty="0">
                <a:latin typeface="Arial" panose="020B0604020202020204" pitchFamily="34" charset="0"/>
                <a:cs typeface="Arial" panose="020B0604020202020204" pitchFamily="34" charset="0"/>
              </a:rPr>
              <a:t>) </a:t>
            </a:r>
            <a:endParaRPr lang="ko-KR" altLang="en-US" sz="13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84B6AEB-D6A9-9601-CFAA-F2E6135CC80A}"/>
              </a:ext>
            </a:extLst>
          </p:cNvPr>
          <p:cNvSpPr txBox="1"/>
          <p:nvPr/>
        </p:nvSpPr>
        <p:spPr>
          <a:xfrm>
            <a:off x="7039455" y="3644857"/>
            <a:ext cx="3996772" cy="507699"/>
          </a:xfrm>
          <a:prstGeom prst="rect">
            <a:avLst/>
          </a:prstGeom>
          <a:noFill/>
        </p:spPr>
        <p:txBody>
          <a:bodyPr wrap="square" rtlCol="0">
            <a:spAutoFit/>
          </a:bodyPr>
          <a:lstStyle/>
          <a:p>
            <a:pPr marL="285664" indent="-285664">
              <a:buClr>
                <a:schemeClr val="tx1"/>
              </a:buClr>
              <a:buFont typeface="Arial" panose="020B0604020202020204" pitchFamily="34" charset="0"/>
              <a:buChar char="•"/>
            </a:pPr>
            <a:r>
              <a:rPr lang="en-US" altLang="ko-KR" sz="1400" b="1" dirty="0">
                <a:solidFill>
                  <a:srgbClr val="00B0F0"/>
                </a:solidFill>
                <a:latin typeface="Arial" panose="020B0604020202020204" pitchFamily="34" charset="0"/>
                <a:cs typeface="Arial" panose="020B0604020202020204" pitchFamily="34" charset="0"/>
              </a:rPr>
              <a:t>Dynamic</a:t>
            </a:r>
            <a:r>
              <a:rPr lang="en-US" altLang="ko-KR" sz="1400" b="1" dirty="0">
                <a:latin typeface="Arial" panose="020B0604020202020204" pitchFamily="34" charset="0"/>
                <a:cs typeface="Arial" panose="020B0604020202020204" pitchFamily="34" charset="0"/>
              </a:rPr>
              <a:t> Querying &amp; Views </a:t>
            </a:r>
            <a:r>
              <a:rPr lang="en-US" altLang="ko-KR" sz="1300" dirty="0">
                <a:latin typeface="Arial" panose="020B0604020202020204" pitchFamily="34" charset="0"/>
                <a:cs typeface="Arial" panose="020B0604020202020204" pitchFamily="34" charset="0"/>
              </a:rPr>
              <a:t>(Core Query Language, Queries as first order Objects </a:t>
            </a:r>
            <a:r>
              <a:rPr lang="ko-KR" altLang="en-US" sz="1300" dirty="0">
                <a:latin typeface="Arial" panose="020B0604020202020204" pitchFamily="34" charset="0"/>
                <a:cs typeface="Arial" panose="020B0604020202020204" pitchFamily="34" charset="0"/>
              </a:rPr>
              <a:t>등</a:t>
            </a:r>
            <a:r>
              <a:rPr lang="en-US" altLang="ko-KR" sz="1300" dirty="0">
                <a:latin typeface="Arial" panose="020B0604020202020204" pitchFamily="34" charset="0"/>
                <a:cs typeface="Arial" panose="020B0604020202020204" pitchFamily="34" charset="0"/>
              </a:rPr>
              <a:t>)</a:t>
            </a:r>
            <a:endParaRPr lang="ko-KR" altLang="en-US" sz="13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7C0EAD4E-3B87-F096-3C95-3942ED49178D}"/>
              </a:ext>
            </a:extLst>
          </p:cNvPr>
          <p:cNvSpPr txBox="1"/>
          <p:nvPr/>
        </p:nvSpPr>
        <p:spPr>
          <a:xfrm>
            <a:off x="7039455" y="4968174"/>
            <a:ext cx="2909013" cy="307697"/>
          </a:xfrm>
          <a:prstGeom prst="rect">
            <a:avLst/>
          </a:prstGeom>
          <a:noFill/>
        </p:spPr>
        <p:txBody>
          <a:bodyPr wrap="none" rtlCol="0">
            <a:spAutoFit/>
          </a:bodyPr>
          <a:lstStyle/>
          <a:p>
            <a:pPr marL="285664" indent="-285664">
              <a:buFont typeface="Arial" panose="020B0604020202020204" pitchFamily="34" charset="0"/>
              <a:buChar char="•"/>
            </a:pPr>
            <a:r>
              <a:rPr lang="en-US" altLang="ko-KR" sz="1400" b="1" dirty="0">
                <a:latin typeface="Arial" panose="020B0604020202020204" pitchFamily="34" charset="0"/>
                <a:cs typeface="Arial" panose="020B0604020202020204" pitchFamily="34" charset="0"/>
              </a:rPr>
              <a:t>Jumpstart</a:t>
            </a:r>
            <a:r>
              <a:rPr lang="ko-KR" altLang="en-US" sz="1400" b="1" dirty="0">
                <a:latin typeface="Arial" panose="020B0604020202020204" pitchFamily="34" charset="0"/>
                <a:cs typeface="Arial" panose="020B0604020202020204" pitchFamily="34" charset="0"/>
              </a:rPr>
              <a:t> </a:t>
            </a:r>
            <a:r>
              <a:rPr lang="en-US" altLang="ko-KR" sz="1400" b="1" dirty="0">
                <a:latin typeface="Arial" panose="020B0604020202020204" pitchFamily="34" charset="0"/>
                <a:cs typeface="Arial" panose="020B0604020202020204" pitchFamily="34" charset="0"/>
              </a:rPr>
              <a:t>&amp;</a:t>
            </a:r>
            <a:r>
              <a:rPr lang="ko-KR" altLang="en-US" sz="1400" b="1" dirty="0">
                <a:latin typeface="Arial" panose="020B0604020202020204" pitchFamily="34" charset="0"/>
                <a:cs typeface="Arial" panose="020B0604020202020204" pitchFamily="34" charset="0"/>
              </a:rPr>
              <a:t> </a:t>
            </a:r>
            <a:r>
              <a:rPr lang="en-US" altLang="ko-KR" sz="1400" b="1" dirty="0">
                <a:solidFill>
                  <a:srgbClr val="00B0F0"/>
                </a:solidFill>
                <a:latin typeface="Arial" panose="020B0604020202020204" pitchFamily="34" charset="0"/>
                <a:cs typeface="Arial" panose="020B0604020202020204" pitchFamily="34" charset="0"/>
              </a:rPr>
              <a:t>Grow as you go</a:t>
            </a:r>
            <a:endParaRPr lang="ko-KR" altLang="en-US" sz="1400" b="1" dirty="0">
              <a:solidFill>
                <a:srgbClr val="00B0F0"/>
              </a:solidFill>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52072F7-F005-948D-66B7-EF90809FF77A}"/>
              </a:ext>
            </a:extLst>
          </p:cNvPr>
          <p:cNvSpPr txBox="1"/>
          <p:nvPr/>
        </p:nvSpPr>
        <p:spPr>
          <a:xfrm>
            <a:off x="7039454" y="4426633"/>
            <a:ext cx="2287210" cy="307697"/>
          </a:xfrm>
          <a:prstGeom prst="rect">
            <a:avLst/>
          </a:prstGeom>
          <a:noFill/>
        </p:spPr>
        <p:txBody>
          <a:bodyPr wrap="none" rtlCol="0">
            <a:spAutoFit/>
          </a:bodyPr>
          <a:lstStyle/>
          <a:p>
            <a:pPr marL="285664" indent="-285664">
              <a:buFont typeface="Arial" panose="020B0604020202020204" pitchFamily="34" charset="0"/>
              <a:buChar char="•"/>
            </a:pPr>
            <a:r>
              <a:rPr lang="en-US" altLang="ko-KR" sz="1400" b="1" dirty="0">
                <a:solidFill>
                  <a:srgbClr val="00B0F0"/>
                </a:solidFill>
                <a:latin typeface="Arial" panose="020B0604020202020204" pitchFamily="34" charset="0"/>
                <a:cs typeface="Arial" panose="020B0604020202020204" pitchFamily="34" charset="0"/>
              </a:rPr>
              <a:t>Service</a:t>
            </a:r>
            <a:r>
              <a:rPr lang="ko-KR" altLang="en-US" sz="1400" b="1" dirty="0">
                <a:latin typeface="Arial" panose="020B0604020202020204" pitchFamily="34" charset="0"/>
                <a:cs typeface="Arial" panose="020B0604020202020204" pitchFamily="34" charset="0"/>
              </a:rPr>
              <a:t>와 </a:t>
            </a:r>
            <a:r>
              <a:rPr lang="ko-KR" altLang="en-US" sz="1400" b="1" dirty="0">
                <a:solidFill>
                  <a:srgbClr val="00B0F0"/>
                </a:solidFill>
                <a:latin typeface="Arial" panose="020B0604020202020204" pitchFamily="34" charset="0"/>
                <a:cs typeface="Arial" panose="020B0604020202020204" pitchFamily="34" charset="0"/>
              </a:rPr>
              <a:t>이벤트</a:t>
            </a:r>
            <a:r>
              <a:rPr lang="ko-KR" altLang="en-US" sz="1400" b="1" dirty="0">
                <a:latin typeface="Arial" panose="020B0604020202020204" pitchFamily="34" charset="0"/>
                <a:cs typeface="Arial" panose="020B0604020202020204" pitchFamily="34" charset="0"/>
              </a:rPr>
              <a:t> 중심</a:t>
            </a:r>
          </a:p>
        </p:txBody>
      </p:sp>
      <p:sp>
        <p:nvSpPr>
          <p:cNvPr id="28" name="TextBox 27">
            <a:extLst>
              <a:ext uri="{FF2B5EF4-FFF2-40B4-BE49-F238E27FC236}">
                <a16:creationId xmlns:a16="http://schemas.microsoft.com/office/drawing/2014/main" id="{40886E61-85E8-4AF8-AEC8-0FBF01DB7F2C}"/>
              </a:ext>
            </a:extLst>
          </p:cNvPr>
          <p:cNvSpPr txBox="1"/>
          <p:nvPr/>
        </p:nvSpPr>
        <p:spPr>
          <a:xfrm>
            <a:off x="7039455" y="1275151"/>
            <a:ext cx="3996772" cy="307697"/>
          </a:xfrm>
          <a:prstGeom prst="rect">
            <a:avLst/>
          </a:prstGeom>
          <a:noFill/>
        </p:spPr>
        <p:txBody>
          <a:bodyPr wrap="square" rtlCol="0">
            <a:spAutoFit/>
          </a:bodyPr>
          <a:lstStyle/>
          <a:p>
            <a:pPr marL="285664" indent="-285664">
              <a:buClr>
                <a:schemeClr val="tx1"/>
              </a:buClr>
              <a:buFont typeface="Arial" panose="020B0604020202020204" pitchFamily="34" charset="0"/>
              <a:buChar char="•"/>
            </a:pPr>
            <a:r>
              <a:rPr lang="en-US" altLang="ko-KR" sz="1400" b="1" dirty="0">
                <a:latin typeface="Arial" panose="020B0604020202020204" pitchFamily="34" charset="0"/>
                <a:cs typeface="Arial" panose="020B0604020202020204" pitchFamily="34" charset="0"/>
              </a:rPr>
              <a:t>Lock</a:t>
            </a:r>
            <a:r>
              <a:rPr lang="ko-KR" altLang="en-US" sz="1400" b="1" dirty="0">
                <a:latin typeface="Arial" panose="020B0604020202020204" pitchFamily="34" charset="0"/>
                <a:cs typeface="Arial" panose="020B0604020202020204" pitchFamily="34" charset="0"/>
              </a:rPr>
              <a:t> </a:t>
            </a:r>
            <a:r>
              <a:rPr lang="en-US" altLang="ko-KR" sz="1400" b="1" dirty="0">
                <a:latin typeface="Arial" panose="020B0604020202020204" pitchFamily="34" charset="0"/>
                <a:cs typeface="Arial" panose="020B0604020202020204" pitchFamily="34" charset="0"/>
              </a:rPr>
              <a:t>In </a:t>
            </a:r>
            <a:r>
              <a:rPr lang="ko-KR" altLang="en-US" sz="1400" b="1" dirty="0">
                <a:latin typeface="Arial" panose="020B0604020202020204" pitchFamily="34" charset="0"/>
                <a:cs typeface="Arial" panose="020B0604020202020204" pitchFamily="34" charset="0"/>
              </a:rPr>
              <a:t>없는 </a:t>
            </a:r>
            <a:r>
              <a:rPr lang="en-US" altLang="ko-KR" sz="1400" b="1" dirty="0">
                <a:solidFill>
                  <a:srgbClr val="00B0F0"/>
                </a:solidFill>
                <a:latin typeface="Arial" panose="020B0604020202020204" pitchFamily="34" charset="0"/>
                <a:cs typeface="Arial" panose="020B0604020202020204" pitchFamily="34" charset="0"/>
              </a:rPr>
              <a:t>Agnostic</a:t>
            </a:r>
            <a:r>
              <a:rPr lang="en-US" altLang="ko-KR" sz="1400" b="1" dirty="0">
                <a:latin typeface="Arial" panose="020B0604020202020204" pitchFamily="34" charset="0"/>
                <a:cs typeface="Arial" panose="020B0604020202020204" pitchFamily="34" charset="0"/>
              </a:rPr>
              <a:t> </a:t>
            </a:r>
            <a:r>
              <a:rPr lang="ko-KR" altLang="en-US" sz="1400" b="1" dirty="0">
                <a:latin typeface="Arial" panose="020B0604020202020204" pitchFamily="34" charset="0"/>
                <a:cs typeface="Arial" panose="020B0604020202020204" pitchFamily="34" charset="0"/>
              </a:rPr>
              <a:t>디자인</a:t>
            </a:r>
          </a:p>
        </p:txBody>
      </p:sp>
    </p:spTree>
    <p:extLst>
      <p:ext uri="{BB962C8B-B14F-4D97-AF65-F5344CB8AC3E}">
        <p14:creationId xmlns:p14="http://schemas.microsoft.com/office/powerpoint/2010/main" val="70129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 name="Group 194">
            <a:extLst>
              <a:ext uri="{FF2B5EF4-FFF2-40B4-BE49-F238E27FC236}">
                <a16:creationId xmlns:a16="http://schemas.microsoft.com/office/drawing/2014/main" id="{AEAF5AEB-76A0-AB42-96E4-373356E3D81E}"/>
              </a:ext>
            </a:extLst>
          </p:cNvPr>
          <p:cNvGrpSpPr/>
          <p:nvPr/>
        </p:nvGrpSpPr>
        <p:grpSpPr>
          <a:xfrm>
            <a:off x="2356781" y="2060239"/>
            <a:ext cx="6428721" cy="3032841"/>
            <a:chOff x="5023483" y="1586482"/>
            <a:chExt cx="6430395" cy="3033631"/>
          </a:xfrm>
        </p:grpSpPr>
        <p:sp>
          <p:nvSpPr>
            <p:cNvPr id="196" name="Abgerundetes Rechteck 24">
              <a:extLst>
                <a:ext uri="{FF2B5EF4-FFF2-40B4-BE49-F238E27FC236}">
                  <a16:creationId xmlns:a16="http://schemas.microsoft.com/office/drawing/2014/main" id="{1234A7D9-19A8-8044-91C6-07213C7A7063}"/>
                </a:ext>
              </a:extLst>
            </p:cNvPr>
            <p:cNvSpPr/>
            <p:nvPr/>
          </p:nvSpPr>
          <p:spPr>
            <a:xfrm>
              <a:off x="7458112" y="2103784"/>
              <a:ext cx="1546499" cy="1959495"/>
            </a:xfrm>
            <a:prstGeom prst="rect">
              <a:avLst/>
            </a:prstGeom>
            <a:solidFill>
              <a:sysClr val="window" lastClr="FFFFFF"/>
            </a:solidFill>
            <a:ln w="19050" cap="flat" cmpd="sng" algn="ctr">
              <a:solidFill>
                <a:srgbClr val="3D6C99"/>
              </a:solidFill>
              <a:prstDash val="solid"/>
              <a:miter lim="800000"/>
            </a:ln>
            <a:effectLst/>
          </p:spPr>
          <p:txBody>
            <a:bodyPr rtlCol="0" anchor="t"/>
            <a:lstStyle/>
            <a:p>
              <a:pPr defTabSz="914126">
                <a:defRPr/>
              </a:pPr>
              <a:endParaRPr lang="en-US" sz="1400" b="1" i="1" kern="0" noProof="1">
                <a:solidFill>
                  <a:schemeClr val="accent3">
                    <a:lumMod val="50000"/>
                  </a:schemeClr>
                </a:solidFill>
                <a:latin typeface="Calibri" panose="020F0502020204030204" pitchFamily="34" charset="0"/>
                <a:ea typeface="Times New Roman" charset="0"/>
                <a:cs typeface="Calibri" panose="020F0502020204030204" pitchFamily="34" charset="0"/>
              </a:endParaRPr>
            </a:p>
          </p:txBody>
        </p:sp>
        <p:sp>
          <p:nvSpPr>
            <p:cNvPr id="197" name="Abgerundetes Rechteck 24">
              <a:extLst>
                <a:ext uri="{FF2B5EF4-FFF2-40B4-BE49-F238E27FC236}">
                  <a16:creationId xmlns:a16="http://schemas.microsoft.com/office/drawing/2014/main" id="{24AAD87E-79AA-364D-B132-1CF75F87531B}"/>
                </a:ext>
              </a:extLst>
            </p:cNvPr>
            <p:cNvSpPr/>
            <p:nvPr/>
          </p:nvSpPr>
          <p:spPr>
            <a:xfrm>
              <a:off x="5388726" y="2103784"/>
              <a:ext cx="1546499" cy="1959495"/>
            </a:xfrm>
            <a:prstGeom prst="rect">
              <a:avLst/>
            </a:prstGeom>
            <a:solidFill>
              <a:sysClr val="window" lastClr="FFFFFF"/>
            </a:solidFill>
            <a:ln w="19050" cap="flat" cmpd="sng" algn="ctr">
              <a:solidFill>
                <a:srgbClr val="3D6C99"/>
              </a:solidFill>
              <a:prstDash val="solid"/>
              <a:miter lim="800000"/>
            </a:ln>
            <a:effectLst/>
          </p:spPr>
          <p:txBody>
            <a:bodyPr rtlCol="0" anchor="t"/>
            <a:lstStyle/>
            <a:p>
              <a:pPr defTabSz="914126">
                <a:defRPr/>
              </a:pPr>
              <a:endParaRPr lang="en-US" sz="1400" b="1" i="1" kern="0" noProof="1">
                <a:solidFill>
                  <a:schemeClr val="accent3">
                    <a:lumMod val="50000"/>
                  </a:schemeClr>
                </a:solidFill>
                <a:latin typeface="Calibri" panose="020F0502020204030204" pitchFamily="34" charset="0"/>
                <a:ea typeface="Times New Roman" charset="0"/>
                <a:cs typeface="Calibri" panose="020F0502020204030204" pitchFamily="34" charset="0"/>
              </a:endParaRPr>
            </a:p>
          </p:txBody>
        </p:sp>
        <p:grpSp>
          <p:nvGrpSpPr>
            <p:cNvPr id="198" name="Group 197">
              <a:extLst>
                <a:ext uri="{FF2B5EF4-FFF2-40B4-BE49-F238E27FC236}">
                  <a16:creationId xmlns:a16="http://schemas.microsoft.com/office/drawing/2014/main" id="{EEB6DFEC-2430-2D49-9DC6-64601072B4F1}"/>
                </a:ext>
              </a:extLst>
            </p:cNvPr>
            <p:cNvGrpSpPr/>
            <p:nvPr/>
          </p:nvGrpSpPr>
          <p:grpSpPr>
            <a:xfrm>
              <a:off x="5662593" y="2415620"/>
              <a:ext cx="998767" cy="1393581"/>
              <a:chOff x="6148793" y="4237089"/>
              <a:chExt cx="998767" cy="1654348"/>
            </a:xfrm>
          </p:grpSpPr>
          <p:sp>
            <p:nvSpPr>
              <p:cNvPr id="228" name="Abgerundetes Rechteck 24">
                <a:extLst>
                  <a:ext uri="{FF2B5EF4-FFF2-40B4-BE49-F238E27FC236}">
                    <a16:creationId xmlns:a16="http://schemas.microsoft.com/office/drawing/2014/main" id="{0E08EC73-DF2E-354B-BDFA-B1C81C73BBB6}"/>
                  </a:ext>
                </a:extLst>
              </p:cNvPr>
              <p:cNvSpPr/>
              <p:nvPr/>
            </p:nvSpPr>
            <p:spPr>
              <a:xfrm>
                <a:off x="6148793" y="4851189"/>
                <a:ext cx="998767" cy="357585"/>
              </a:xfrm>
              <a:prstGeom prst="roundRect">
                <a:avLst>
                  <a:gd name="adj" fmla="val 23060"/>
                </a:avLst>
              </a:prstGeom>
              <a:solidFill>
                <a:sysClr val="window" lastClr="FFFFFF"/>
              </a:solidFill>
              <a:ln w="19050" cap="flat" cmpd="sng" algn="ctr">
                <a:solidFill>
                  <a:srgbClr val="3D6C99"/>
                </a:solidFill>
                <a:prstDash val="solid"/>
                <a:miter lim="800000"/>
              </a:ln>
              <a:effectLst/>
            </p:spPr>
            <p:txBody>
              <a:bodyPr tIns="71981" rtlCol="0" anchor="ctr"/>
              <a:lstStyle/>
              <a:p>
                <a:pPr algn="ctr" defTabSz="914126">
                  <a:defRPr/>
                </a:pPr>
                <a:r>
                  <a:rPr lang="en-US" sz="1100" b="1" kern="0" noProof="1">
                    <a:solidFill>
                      <a:schemeClr val="accent3">
                        <a:lumMod val="50000"/>
                      </a:schemeClr>
                    </a:solidFill>
                    <a:latin typeface="Avenir Next Demi Bold" panose="020B0503020202020204" pitchFamily="34" charset="0"/>
                    <a:ea typeface="Helvetica Neue" panose="02000503000000020004" pitchFamily="2" charset="0"/>
                    <a:cs typeface="Calibri" panose="020F0502020204030204" pitchFamily="34" charset="0"/>
                  </a:rPr>
                  <a:t>Services</a:t>
                </a:r>
              </a:p>
            </p:txBody>
          </p:sp>
          <p:sp>
            <p:nvSpPr>
              <p:cNvPr id="229" name="Abgerundetes Rechteck 24">
                <a:extLst>
                  <a:ext uri="{FF2B5EF4-FFF2-40B4-BE49-F238E27FC236}">
                    <a16:creationId xmlns:a16="http://schemas.microsoft.com/office/drawing/2014/main" id="{7C51AB8C-A95B-C44E-8A81-5F7844BC1E89}"/>
                  </a:ext>
                </a:extLst>
              </p:cNvPr>
              <p:cNvSpPr/>
              <p:nvPr/>
            </p:nvSpPr>
            <p:spPr>
              <a:xfrm>
                <a:off x="6148793" y="5476255"/>
                <a:ext cx="998767" cy="415182"/>
              </a:xfrm>
              <a:prstGeom prst="can">
                <a:avLst/>
              </a:prstGeom>
              <a:solidFill>
                <a:sysClr val="window" lastClr="FFFFFF"/>
              </a:solidFill>
              <a:ln w="19050" cap="flat" cmpd="sng" algn="ctr">
                <a:solidFill>
                  <a:srgbClr val="3D6C99"/>
                </a:solidFill>
                <a:prstDash val="solid"/>
                <a:miter lim="800000"/>
              </a:ln>
              <a:effectLst/>
            </p:spPr>
            <p:txBody>
              <a:bodyPr tIns="71981" rtlCol="0" anchor="ctr"/>
              <a:lstStyle/>
              <a:p>
                <a:pPr algn="ctr" defTabSz="914126">
                  <a:defRPr/>
                </a:pPr>
                <a:r>
                  <a:rPr lang="en-US" sz="1100" b="1" kern="0" noProof="1">
                    <a:solidFill>
                      <a:schemeClr val="accent3">
                        <a:lumMod val="50000"/>
                      </a:schemeClr>
                    </a:solidFill>
                    <a:latin typeface="Avenir Next Demi Bold" panose="020B0503020202020204" pitchFamily="34" charset="0"/>
                    <a:ea typeface="Helvetica Neue" panose="02000503000000020004" pitchFamily="2" charset="0"/>
                    <a:cs typeface="Calibri" panose="020F0502020204030204" pitchFamily="34" charset="0"/>
                  </a:rPr>
                  <a:t>Data</a:t>
                </a:r>
              </a:p>
            </p:txBody>
          </p:sp>
          <p:sp>
            <p:nvSpPr>
              <p:cNvPr id="230" name="Abgerundetes Rechteck 24">
                <a:extLst>
                  <a:ext uri="{FF2B5EF4-FFF2-40B4-BE49-F238E27FC236}">
                    <a16:creationId xmlns:a16="http://schemas.microsoft.com/office/drawing/2014/main" id="{017EDE2F-1D4B-DF4C-A568-D8B772CAE436}"/>
                  </a:ext>
                </a:extLst>
              </p:cNvPr>
              <p:cNvSpPr/>
              <p:nvPr/>
            </p:nvSpPr>
            <p:spPr>
              <a:xfrm>
                <a:off x="6148793" y="4237089"/>
                <a:ext cx="998767" cy="357585"/>
              </a:xfrm>
              <a:prstGeom prst="roundRect">
                <a:avLst>
                  <a:gd name="adj" fmla="val 23060"/>
                </a:avLst>
              </a:prstGeom>
              <a:solidFill>
                <a:sysClr val="window" lastClr="FFFFFF"/>
              </a:solidFill>
              <a:ln w="19050" cap="flat" cmpd="sng" algn="ctr">
                <a:solidFill>
                  <a:srgbClr val="3D6C99"/>
                </a:solidFill>
                <a:prstDash val="solid"/>
                <a:miter lim="800000"/>
              </a:ln>
              <a:effectLst/>
            </p:spPr>
            <p:txBody>
              <a:bodyPr tIns="71981" rtlCol="0" anchor="ctr"/>
              <a:lstStyle/>
              <a:p>
                <a:pPr algn="ctr" defTabSz="914126">
                  <a:defRPr/>
                </a:pPr>
                <a:r>
                  <a:rPr lang="en-US" sz="1100" b="1" kern="0" noProof="1">
                    <a:solidFill>
                      <a:schemeClr val="accent3">
                        <a:lumMod val="50000"/>
                      </a:schemeClr>
                    </a:solidFill>
                    <a:latin typeface="Avenir Next Demi Bold" panose="020B0503020202020204" pitchFamily="34" charset="0"/>
                    <a:ea typeface="Helvetica Neue" panose="02000503000000020004" pitchFamily="2" charset="0"/>
                    <a:cs typeface="Calibri" panose="020F0502020204030204" pitchFamily="34" charset="0"/>
                  </a:rPr>
                  <a:t>UIs</a:t>
                </a:r>
              </a:p>
            </p:txBody>
          </p:sp>
          <p:cxnSp>
            <p:nvCxnSpPr>
              <p:cNvPr id="231" name="Straight Arrow Connector 230">
                <a:extLst>
                  <a:ext uri="{FF2B5EF4-FFF2-40B4-BE49-F238E27FC236}">
                    <a16:creationId xmlns:a16="http://schemas.microsoft.com/office/drawing/2014/main" id="{DE83A9E6-04FF-3647-BE0A-808F40B98014}"/>
                  </a:ext>
                </a:extLst>
              </p:cNvPr>
              <p:cNvCxnSpPr>
                <a:stCxn id="230" idx="2"/>
                <a:endCxn id="228" idx="0"/>
              </p:cNvCxnSpPr>
              <p:nvPr/>
            </p:nvCxnSpPr>
            <p:spPr>
              <a:xfrm>
                <a:off x="6648177" y="4594674"/>
                <a:ext cx="0" cy="256515"/>
              </a:xfrm>
              <a:prstGeom prst="straightConnector1">
                <a:avLst/>
              </a:prstGeom>
              <a:solidFill>
                <a:sysClr val="window" lastClr="FFFFFF"/>
              </a:solidFill>
              <a:ln w="19050" cap="flat" cmpd="sng" algn="ctr">
                <a:solidFill>
                  <a:srgbClr val="3D6C99"/>
                </a:solidFill>
                <a:prstDash val="solid"/>
                <a:miter lim="800000"/>
                <a:headEnd type="none"/>
                <a:tailEnd type="none"/>
              </a:ln>
              <a:effectLst/>
            </p:spPr>
          </p:cxnSp>
          <p:cxnSp>
            <p:nvCxnSpPr>
              <p:cNvPr id="232" name="Straight Arrow Connector 231">
                <a:extLst>
                  <a:ext uri="{FF2B5EF4-FFF2-40B4-BE49-F238E27FC236}">
                    <a16:creationId xmlns:a16="http://schemas.microsoft.com/office/drawing/2014/main" id="{F3D9ECA7-FAE5-AF46-9060-18D932A05BF1}"/>
                  </a:ext>
                </a:extLst>
              </p:cNvPr>
              <p:cNvCxnSpPr>
                <a:cxnSpLocks/>
                <a:stCxn id="228" idx="2"/>
                <a:endCxn id="229" idx="1"/>
              </p:cNvCxnSpPr>
              <p:nvPr/>
            </p:nvCxnSpPr>
            <p:spPr>
              <a:xfrm>
                <a:off x="6648177" y="5208774"/>
                <a:ext cx="0" cy="267481"/>
              </a:xfrm>
              <a:prstGeom prst="straightConnector1">
                <a:avLst/>
              </a:prstGeom>
              <a:solidFill>
                <a:sysClr val="window" lastClr="FFFFFF"/>
              </a:solidFill>
              <a:ln w="19050" cap="flat" cmpd="sng" algn="ctr">
                <a:solidFill>
                  <a:srgbClr val="3D6C99"/>
                </a:solidFill>
                <a:prstDash val="solid"/>
                <a:miter lim="800000"/>
                <a:headEnd type="none"/>
                <a:tailEnd type="none"/>
              </a:ln>
              <a:effectLst/>
            </p:spPr>
          </p:cxnSp>
        </p:grpSp>
        <p:sp>
          <p:nvSpPr>
            <p:cNvPr id="199" name="Abgerundetes Rechteck 24">
              <a:extLst>
                <a:ext uri="{FF2B5EF4-FFF2-40B4-BE49-F238E27FC236}">
                  <a16:creationId xmlns:a16="http://schemas.microsoft.com/office/drawing/2014/main" id="{FF5F0A22-D94E-3A44-9687-0CD71D8013DD}"/>
                </a:ext>
              </a:extLst>
            </p:cNvPr>
            <p:cNvSpPr/>
            <p:nvPr/>
          </p:nvSpPr>
          <p:spPr>
            <a:xfrm>
              <a:off x="9527492" y="2103784"/>
              <a:ext cx="1546499" cy="1959495"/>
            </a:xfrm>
            <a:prstGeom prst="rect">
              <a:avLst/>
            </a:prstGeom>
            <a:solidFill>
              <a:sysClr val="window" lastClr="FFFFFF"/>
            </a:solidFill>
            <a:ln w="19050" cap="flat" cmpd="sng" algn="ctr">
              <a:solidFill>
                <a:srgbClr val="3D6C99"/>
              </a:solidFill>
              <a:prstDash val="solid"/>
              <a:miter lim="800000"/>
            </a:ln>
            <a:effectLst/>
          </p:spPr>
          <p:txBody>
            <a:bodyPr rtlCol="0" anchor="t"/>
            <a:lstStyle/>
            <a:p>
              <a:pPr defTabSz="914126">
                <a:defRPr/>
              </a:pPr>
              <a:endParaRPr lang="en-US" sz="1400" b="1" i="1" kern="0" noProof="1">
                <a:solidFill>
                  <a:schemeClr val="accent3">
                    <a:lumMod val="50000"/>
                  </a:schemeClr>
                </a:solidFill>
                <a:latin typeface="Calibri" panose="020F0502020204030204" pitchFamily="34" charset="0"/>
                <a:ea typeface="Times New Roman" charset="0"/>
                <a:cs typeface="Calibri" panose="020F0502020204030204" pitchFamily="34" charset="0"/>
              </a:endParaRPr>
            </a:p>
          </p:txBody>
        </p:sp>
        <p:grpSp>
          <p:nvGrpSpPr>
            <p:cNvPr id="205" name="Group 204">
              <a:extLst>
                <a:ext uri="{FF2B5EF4-FFF2-40B4-BE49-F238E27FC236}">
                  <a16:creationId xmlns:a16="http://schemas.microsoft.com/office/drawing/2014/main" id="{D22A4E4E-D232-E744-84B2-33328B8FBEDA}"/>
                </a:ext>
              </a:extLst>
            </p:cNvPr>
            <p:cNvGrpSpPr/>
            <p:nvPr/>
          </p:nvGrpSpPr>
          <p:grpSpPr>
            <a:xfrm>
              <a:off x="9801359" y="2415620"/>
              <a:ext cx="998767" cy="1393581"/>
              <a:chOff x="6148793" y="4237089"/>
              <a:chExt cx="998767" cy="1654348"/>
            </a:xfrm>
          </p:grpSpPr>
          <p:sp>
            <p:nvSpPr>
              <p:cNvPr id="223" name="Abgerundetes Rechteck 24">
                <a:extLst>
                  <a:ext uri="{FF2B5EF4-FFF2-40B4-BE49-F238E27FC236}">
                    <a16:creationId xmlns:a16="http://schemas.microsoft.com/office/drawing/2014/main" id="{C7FA7D4D-66C5-1D40-9E74-6E397969A4B6}"/>
                  </a:ext>
                </a:extLst>
              </p:cNvPr>
              <p:cNvSpPr/>
              <p:nvPr/>
            </p:nvSpPr>
            <p:spPr>
              <a:xfrm>
                <a:off x="6148793" y="4851189"/>
                <a:ext cx="998767" cy="357585"/>
              </a:xfrm>
              <a:prstGeom prst="roundRect">
                <a:avLst>
                  <a:gd name="adj" fmla="val 23060"/>
                </a:avLst>
              </a:prstGeom>
              <a:solidFill>
                <a:sysClr val="window" lastClr="FFFFFF"/>
              </a:solidFill>
              <a:ln w="19050" cap="flat" cmpd="sng" algn="ctr">
                <a:solidFill>
                  <a:srgbClr val="3D6C99"/>
                </a:solidFill>
                <a:prstDash val="solid"/>
                <a:miter lim="800000"/>
              </a:ln>
              <a:effectLst/>
            </p:spPr>
            <p:txBody>
              <a:bodyPr tIns="71981" rtlCol="0" anchor="ctr"/>
              <a:lstStyle/>
              <a:p>
                <a:pPr algn="ctr" defTabSz="914126">
                  <a:defRPr/>
                </a:pPr>
                <a:r>
                  <a:rPr lang="en-US" sz="1100" b="1" kern="0" noProof="1">
                    <a:solidFill>
                      <a:schemeClr val="accent3">
                        <a:lumMod val="50000"/>
                      </a:schemeClr>
                    </a:solidFill>
                    <a:latin typeface="Avenir Next Demi Bold" panose="020B0503020202020204" pitchFamily="34" charset="0"/>
                    <a:ea typeface="Helvetica Neue" panose="02000503000000020004" pitchFamily="2" charset="0"/>
                    <a:cs typeface="Calibri" panose="020F0502020204030204" pitchFamily="34" charset="0"/>
                  </a:rPr>
                  <a:t>Services</a:t>
                </a:r>
              </a:p>
            </p:txBody>
          </p:sp>
          <p:sp>
            <p:nvSpPr>
              <p:cNvPr id="224" name="Abgerundetes Rechteck 24">
                <a:extLst>
                  <a:ext uri="{FF2B5EF4-FFF2-40B4-BE49-F238E27FC236}">
                    <a16:creationId xmlns:a16="http://schemas.microsoft.com/office/drawing/2014/main" id="{B374A72A-29E8-8340-859F-9CDE1435D149}"/>
                  </a:ext>
                </a:extLst>
              </p:cNvPr>
              <p:cNvSpPr/>
              <p:nvPr/>
            </p:nvSpPr>
            <p:spPr>
              <a:xfrm>
                <a:off x="6148793" y="5476255"/>
                <a:ext cx="998767" cy="415182"/>
              </a:xfrm>
              <a:prstGeom prst="can">
                <a:avLst/>
              </a:prstGeom>
              <a:solidFill>
                <a:sysClr val="window" lastClr="FFFFFF"/>
              </a:solidFill>
              <a:ln w="19050" cap="flat" cmpd="sng" algn="ctr">
                <a:solidFill>
                  <a:srgbClr val="3D6C99"/>
                </a:solidFill>
                <a:prstDash val="solid"/>
                <a:miter lim="800000"/>
              </a:ln>
              <a:effectLst/>
            </p:spPr>
            <p:txBody>
              <a:bodyPr tIns="71981" rtlCol="0" anchor="ctr"/>
              <a:lstStyle/>
              <a:p>
                <a:pPr algn="ctr" defTabSz="914126">
                  <a:defRPr/>
                </a:pPr>
                <a:r>
                  <a:rPr lang="en-US" sz="1100" b="1" kern="0" noProof="1">
                    <a:solidFill>
                      <a:schemeClr val="accent3">
                        <a:lumMod val="50000"/>
                      </a:schemeClr>
                    </a:solidFill>
                    <a:latin typeface="Avenir Next Demi Bold" panose="020B0503020202020204" pitchFamily="34" charset="0"/>
                    <a:ea typeface="Helvetica Neue" panose="02000503000000020004" pitchFamily="2" charset="0"/>
                    <a:cs typeface="Calibri" panose="020F0502020204030204" pitchFamily="34" charset="0"/>
                  </a:rPr>
                  <a:t>Data</a:t>
                </a:r>
              </a:p>
            </p:txBody>
          </p:sp>
          <p:sp>
            <p:nvSpPr>
              <p:cNvPr id="225" name="Abgerundetes Rechteck 24">
                <a:extLst>
                  <a:ext uri="{FF2B5EF4-FFF2-40B4-BE49-F238E27FC236}">
                    <a16:creationId xmlns:a16="http://schemas.microsoft.com/office/drawing/2014/main" id="{4E204E56-48C4-1B42-AC49-F8D095A577EB}"/>
                  </a:ext>
                </a:extLst>
              </p:cNvPr>
              <p:cNvSpPr/>
              <p:nvPr/>
            </p:nvSpPr>
            <p:spPr>
              <a:xfrm>
                <a:off x="6148793" y="4237089"/>
                <a:ext cx="998767" cy="357585"/>
              </a:xfrm>
              <a:prstGeom prst="roundRect">
                <a:avLst>
                  <a:gd name="adj" fmla="val 23060"/>
                </a:avLst>
              </a:prstGeom>
              <a:solidFill>
                <a:sysClr val="window" lastClr="FFFFFF"/>
              </a:solidFill>
              <a:ln w="19050" cap="flat" cmpd="sng" algn="ctr">
                <a:solidFill>
                  <a:srgbClr val="3D6C99"/>
                </a:solidFill>
                <a:prstDash val="solid"/>
                <a:miter lim="800000"/>
              </a:ln>
              <a:effectLst/>
            </p:spPr>
            <p:txBody>
              <a:bodyPr tIns="71981" rtlCol="0" anchor="ctr"/>
              <a:lstStyle/>
              <a:p>
                <a:pPr algn="ctr" defTabSz="914126">
                  <a:defRPr/>
                </a:pPr>
                <a:r>
                  <a:rPr lang="en-US" sz="1100" b="1" kern="0" noProof="1">
                    <a:solidFill>
                      <a:schemeClr val="accent3">
                        <a:lumMod val="50000"/>
                      </a:schemeClr>
                    </a:solidFill>
                    <a:latin typeface="Avenir Next Demi Bold" panose="020B0503020202020204" pitchFamily="34" charset="0"/>
                    <a:ea typeface="Helvetica Neue" panose="02000503000000020004" pitchFamily="2" charset="0"/>
                    <a:cs typeface="Calibri" panose="020F0502020204030204" pitchFamily="34" charset="0"/>
                  </a:rPr>
                  <a:t>UIs</a:t>
                </a:r>
              </a:p>
            </p:txBody>
          </p:sp>
          <p:cxnSp>
            <p:nvCxnSpPr>
              <p:cNvPr id="226" name="Straight Arrow Connector 225">
                <a:extLst>
                  <a:ext uri="{FF2B5EF4-FFF2-40B4-BE49-F238E27FC236}">
                    <a16:creationId xmlns:a16="http://schemas.microsoft.com/office/drawing/2014/main" id="{710B811E-C022-E54A-980E-AB9071A3F4B7}"/>
                  </a:ext>
                </a:extLst>
              </p:cNvPr>
              <p:cNvCxnSpPr>
                <a:stCxn id="225" idx="2"/>
                <a:endCxn id="223" idx="0"/>
              </p:cNvCxnSpPr>
              <p:nvPr/>
            </p:nvCxnSpPr>
            <p:spPr>
              <a:xfrm>
                <a:off x="6648177" y="4594674"/>
                <a:ext cx="0" cy="256515"/>
              </a:xfrm>
              <a:prstGeom prst="straightConnector1">
                <a:avLst/>
              </a:prstGeom>
              <a:solidFill>
                <a:sysClr val="window" lastClr="FFFFFF"/>
              </a:solidFill>
              <a:ln w="19050" cap="flat" cmpd="sng" algn="ctr">
                <a:solidFill>
                  <a:srgbClr val="3D6C99"/>
                </a:solidFill>
                <a:prstDash val="solid"/>
                <a:miter lim="800000"/>
                <a:headEnd type="none"/>
                <a:tailEnd type="none"/>
              </a:ln>
              <a:effectLst/>
            </p:spPr>
          </p:cxnSp>
          <p:cxnSp>
            <p:nvCxnSpPr>
              <p:cNvPr id="227" name="Straight Arrow Connector 226">
                <a:extLst>
                  <a:ext uri="{FF2B5EF4-FFF2-40B4-BE49-F238E27FC236}">
                    <a16:creationId xmlns:a16="http://schemas.microsoft.com/office/drawing/2014/main" id="{0C945944-7592-254A-8145-1E73929F3175}"/>
                  </a:ext>
                </a:extLst>
              </p:cNvPr>
              <p:cNvCxnSpPr>
                <a:cxnSpLocks/>
                <a:stCxn id="223" idx="2"/>
                <a:endCxn id="224" idx="1"/>
              </p:cNvCxnSpPr>
              <p:nvPr/>
            </p:nvCxnSpPr>
            <p:spPr>
              <a:xfrm>
                <a:off x="6648177" y="5208774"/>
                <a:ext cx="0" cy="267481"/>
              </a:xfrm>
              <a:prstGeom prst="straightConnector1">
                <a:avLst/>
              </a:prstGeom>
              <a:solidFill>
                <a:sysClr val="window" lastClr="FFFFFF"/>
              </a:solidFill>
              <a:ln w="19050" cap="flat" cmpd="sng" algn="ctr">
                <a:solidFill>
                  <a:srgbClr val="3D6C99"/>
                </a:solidFill>
                <a:prstDash val="solid"/>
                <a:miter lim="800000"/>
                <a:headEnd type="none"/>
                <a:tailEnd type="none"/>
              </a:ln>
              <a:effectLst/>
            </p:spPr>
          </p:cxnSp>
        </p:grpSp>
        <p:cxnSp>
          <p:nvCxnSpPr>
            <p:cNvPr id="207" name="Straight Arrow Connector 206">
              <a:extLst>
                <a:ext uri="{FF2B5EF4-FFF2-40B4-BE49-F238E27FC236}">
                  <a16:creationId xmlns:a16="http://schemas.microsoft.com/office/drawing/2014/main" id="{30CE6281-BEF0-5846-B230-3B10138CB57C}"/>
                </a:ext>
              </a:extLst>
            </p:cNvPr>
            <p:cNvCxnSpPr>
              <a:cxnSpLocks/>
              <a:stCxn id="228" idx="3"/>
              <a:endCxn id="218" idx="1"/>
            </p:cNvCxnSpPr>
            <p:nvPr/>
          </p:nvCxnSpPr>
          <p:spPr>
            <a:xfrm>
              <a:off x="6661360" y="3083533"/>
              <a:ext cx="1070619" cy="0"/>
            </a:xfrm>
            <a:prstGeom prst="straightConnector1">
              <a:avLst/>
            </a:prstGeom>
            <a:solidFill>
              <a:sysClr val="window" lastClr="FFFFFF"/>
            </a:solidFill>
            <a:ln w="19050" cap="flat" cmpd="sng" algn="ctr">
              <a:solidFill>
                <a:srgbClr val="3D6C99"/>
              </a:solidFill>
              <a:prstDash val="sysDash"/>
              <a:miter lim="800000"/>
              <a:headEnd type="none" w="med" len="med"/>
              <a:tailEnd type="triangle" w="lg" len="med"/>
            </a:ln>
            <a:effectLst/>
          </p:spPr>
        </p:cxnSp>
        <p:cxnSp>
          <p:nvCxnSpPr>
            <p:cNvPr id="208" name="Straight Arrow Connector 207">
              <a:extLst>
                <a:ext uri="{FF2B5EF4-FFF2-40B4-BE49-F238E27FC236}">
                  <a16:creationId xmlns:a16="http://schemas.microsoft.com/office/drawing/2014/main" id="{8BBA9DA3-848A-604C-A4C7-B3A34777482A}"/>
                </a:ext>
              </a:extLst>
            </p:cNvPr>
            <p:cNvCxnSpPr>
              <a:cxnSpLocks/>
              <a:stCxn id="218" idx="3"/>
              <a:endCxn id="223" idx="1"/>
            </p:cNvCxnSpPr>
            <p:nvPr/>
          </p:nvCxnSpPr>
          <p:spPr>
            <a:xfrm>
              <a:off x="8730746" y="3083533"/>
              <a:ext cx="1070613" cy="0"/>
            </a:xfrm>
            <a:prstGeom prst="straightConnector1">
              <a:avLst/>
            </a:prstGeom>
            <a:solidFill>
              <a:sysClr val="window" lastClr="FFFFFF"/>
            </a:solidFill>
            <a:ln w="19050" cap="flat" cmpd="sng" algn="ctr">
              <a:solidFill>
                <a:srgbClr val="3D6C99"/>
              </a:solidFill>
              <a:prstDash val="sysDash"/>
              <a:miter lim="800000"/>
              <a:headEnd type="none" w="med" len="med"/>
              <a:tailEnd type="triangle" w="lg" len="med"/>
            </a:ln>
            <a:effectLst/>
          </p:spPr>
        </p:cxnSp>
        <p:sp>
          <p:nvSpPr>
            <p:cNvPr id="211" name="Abgerundetes Rechteck 24">
              <a:extLst>
                <a:ext uri="{FF2B5EF4-FFF2-40B4-BE49-F238E27FC236}">
                  <a16:creationId xmlns:a16="http://schemas.microsoft.com/office/drawing/2014/main" id="{559FB708-1E9E-3646-A08A-9AFC12A0E1AA}"/>
                </a:ext>
              </a:extLst>
            </p:cNvPr>
            <p:cNvSpPr/>
            <p:nvPr/>
          </p:nvSpPr>
          <p:spPr>
            <a:xfrm>
              <a:off x="5023483" y="1586482"/>
              <a:ext cx="799975" cy="2976282"/>
            </a:xfrm>
            <a:prstGeom prst="rect">
              <a:avLst/>
            </a:prstGeom>
            <a:solidFill>
              <a:sysClr val="window" lastClr="FFFFFF"/>
            </a:solidFill>
            <a:ln w="19050" cap="flat" cmpd="sng" algn="ctr">
              <a:noFill/>
              <a:prstDash val="solid"/>
              <a:miter lim="800000"/>
            </a:ln>
            <a:effectLst/>
          </p:spPr>
          <p:txBody>
            <a:bodyPr rtlCol="0" anchor="t"/>
            <a:lstStyle/>
            <a:p>
              <a:pPr defTabSz="914126">
                <a:defRPr/>
              </a:pPr>
              <a:endParaRPr lang="en-US" sz="1400" b="1" i="1" kern="0" noProof="1">
                <a:solidFill>
                  <a:schemeClr val="accent3">
                    <a:lumMod val="50000"/>
                  </a:schemeClr>
                </a:solidFill>
                <a:latin typeface="Calibri" panose="020F0502020204030204" pitchFamily="34" charset="0"/>
                <a:ea typeface="Times New Roman" charset="0"/>
                <a:cs typeface="Calibri" panose="020F0502020204030204" pitchFamily="34" charset="0"/>
              </a:endParaRPr>
            </a:p>
          </p:txBody>
        </p:sp>
        <p:sp>
          <p:nvSpPr>
            <p:cNvPr id="212" name="Abgerundetes Rechteck 24">
              <a:extLst>
                <a:ext uri="{FF2B5EF4-FFF2-40B4-BE49-F238E27FC236}">
                  <a16:creationId xmlns:a16="http://schemas.microsoft.com/office/drawing/2014/main" id="{486C69FA-B0E7-2746-B27F-F498541B0B58}"/>
                </a:ext>
              </a:extLst>
            </p:cNvPr>
            <p:cNvSpPr/>
            <p:nvPr/>
          </p:nvSpPr>
          <p:spPr>
            <a:xfrm>
              <a:off x="10653903" y="1643831"/>
              <a:ext cx="799975" cy="2976282"/>
            </a:xfrm>
            <a:prstGeom prst="rect">
              <a:avLst/>
            </a:prstGeom>
            <a:solidFill>
              <a:sysClr val="window" lastClr="FFFFFF"/>
            </a:solidFill>
            <a:ln w="19050" cap="flat" cmpd="sng" algn="ctr">
              <a:noFill/>
              <a:prstDash val="solid"/>
              <a:miter lim="800000"/>
            </a:ln>
            <a:effectLst/>
          </p:spPr>
          <p:txBody>
            <a:bodyPr rtlCol="0" anchor="t"/>
            <a:lstStyle/>
            <a:p>
              <a:pPr defTabSz="914126">
                <a:defRPr/>
              </a:pPr>
              <a:endParaRPr lang="en-US" sz="1400" b="1" i="1" kern="0" noProof="1">
                <a:solidFill>
                  <a:schemeClr val="accent3">
                    <a:lumMod val="50000"/>
                  </a:schemeClr>
                </a:solidFill>
                <a:latin typeface="Calibri" panose="020F0502020204030204" pitchFamily="34" charset="0"/>
                <a:ea typeface="Times New Roman" charset="0"/>
                <a:cs typeface="Calibri" panose="020F0502020204030204" pitchFamily="34" charset="0"/>
              </a:endParaRPr>
            </a:p>
          </p:txBody>
        </p:sp>
        <p:cxnSp>
          <p:nvCxnSpPr>
            <p:cNvPr id="213" name="Straight Arrow Connector 212">
              <a:extLst>
                <a:ext uri="{FF2B5EF4-FFF2-40B4-BE49-F238E27FC236}">
                  <a16:creationId xmlns:a16="http://schemas.microsoft.com/office/drawing/2014/main" id="{927EBBF4-ABF2-4148-A7EC-950352EDF199}"/>
                </a:ext>
              </a:extLst>
            </p:cNvPr>
            <p:cNvCxnSpPr>
              <a:cxnSpLocks/>
              <a:endCxn id="219" idx="2"/>
            </p:cNvCxnSpPr>
            <p:nvPr/>
          </p:nvCxnSpPr>
          <p:spPr>
            <a:xfrm>
              <a:off x="6672776" y="3634332"/>
              <a:ext cx="1059203" cy="0"/>
            </a:xfrm>
            <a:prstGeom prst="straightConnector1">
              <a:avLst/>
            </a:prstGeom>
            <a:solidFill>
              <a:sysClr val="window" lastClr="FFFFFF"/>
            </a:solidFill>
            <a:ln w="19050" cap="flat" cmpd="sng" algn="ctr">
              <a:solidFill>
                <a:srgbClr val="3D6C99"/>
              </a:solidFill>
              <a:prstDash val="sysDot"/>
              <a:miter lim="800000"/>
              <a:headEnd type="none" w="med" len="med"/>
              <a:tailEnd type="triangle" w="lg" len="med"/>
            </a:ln>
            <a:effectLst/>
          </p:spPr>
        </p:cxnSp>
        <p:cxnSp>
          <p:nvCxnSpPr>
            <p:cNvPr id="214" name="Straight Arrow Connector 213">
              <a:extLst>
                <a:ext uri="{FF2B5EF4-FFF2-40B4-BE49-F238E27FC236}">
                  <a16:creationId xmlns:a16="http://schemas.microsoft.com/office/drawing/2014/main" id="{DCA4F24E-2645-A343-8065-F7C4BB2975CE}"/>
                </a:ext>
              </a:extLst>
            </p:cNvPr>
            <p:cNvCxnSpPr>
              <a:cxnSpLocks/>
              <a:stCxn id="219" idx="4"/>
              <a:endCxn id="224" idx="2"/>
            </p:cNvCxnSpPr>
            <p:nvPr/>
          </p:nvCxnSpPr>
          <p:spPr>
            <a:xfrm>
              <a:off x="8730746" y="3634332"/>
              <a:ext cx="1070613" cy="0"/>
            </a:xfrm>
            <a:prstGeom prst="straightConnector1">
              <a:avLst/>
            </a:prstGeom>
            <a:solidFill>
              <a:sysClr val="window" lastClr="FFFFFF"/>
            </a:solidFill>
            <a:ln w="19050" cap="flat" cmpd="sng" algn="ctr">
              <a:solidFill>
                <a:srgbClr val="3D6C99"/>
              </a:solidFill>
              <a:prstDash val="sysDot"/>
              <a:miter lim="800000"/>
              <a:headEnd type="none" w="med" len="med"/>
              <a:tailEnd type="triangle" w="lg" len="med"/>
            </a:ln>
            <a:effectLst/>
          </p:spPr>
        </p:cxnSp>
        <p:cxnSp>
          <p:nvCxnSpPr>
            <p:cNvPr id="215" name="Straight Arrow Connector 214">
              <a:extLst>
                <a:ext uri="{FF2B5EF4-FFF2-40B4-BE49-F238E27FC236}">
                  <a16:creationId xmlns:a16="http://schemas.microsoft.com/office/drawing/2014/main" id="{6195020B-77F0-F84A-8EE9-917678070184}"/>
                </a:ext>
              </a:extLst>
            </p:cNvPr>
            <p:cNvCxnSpPr>
              <a:cxnSpLocks/>
              <a:stCxn id="230" idx="3"/>
              <a:endCxn id="220" idx="1"/>
            </p:cNvCxnSpPr>
            <p:nvPr/>
          </p:nvCxnSpPr>
          <p:spPr>
            <a:xfrm>
              <a:off x="6661360" y="2566231"/>
              <a:ext cx="1070619" cy="0"/>
            </a:xfrm>
            <a:prstGeom prst="straightConnector1">
              <a:avLst/>
            </a:prstGeom>
            <a:solidFill>
              <a:sysClr val="window" lastClr="FFFFFF"/>
            </a:solidFill>
            <a:ln w="19050" cap="flat" cmpd="sng" algn="ctr">
              <a:solidFill>
                <a:srgbClr val="3D6C99"/>
              </a:solidFill>
              <a:prstDash val="sysDot"/>
              <a:miter lim="800000"/>
              <a:headEnd type="none" w="med" len="med"/>
              <a:tailEnd type="triangle" w="lg" len="med"/>
            </a:ln>
            <a:effectLst/>
          </p:spPr>
        </p:cxnSp>
        <p:cxnSp>
          <p:nvCxnSpPr>
            <p:cNvPr id="216" name="Straight Arrow Connector 215">
              <a:extLst>
                <a:ext uri="{FF2B5EF4-FFF2-40B4-BE49-F238E27FC236}">
                  <a16:creationId xmlns:a16="http://schemas.microsoft.com/office/drawing/2014/main" id="{E99CA7EB-7221-364B-A7B9-4007CB92C066}"/>
                </a:ext>
              </a:extLst>
            </p:cNvPr>
            <p:cNvCxnSpPr>
              <a:cxnSpLocks/>
              <a:stCxn id="220" idx="3"/>
              <a:endCxn id="225" idx="1"/>
            </p:cNvCxnSpPr>
            <p:nvPr/>
          </p:nvCxnSpPr>
          <p:spPr>
            <a:xfrm>
              <a:off x="8730746" y="2566231"/>
              <a:ext cx="1070613" cy="0"/>
            </a:xfrm>
            <a:prstGeom prst="straightConnector1">
              <a:avLst/>
            </a:prstGeom>
            <a:solidFill>
              <a:sysClr val="window" lastClr="FFFFFF"/>
            </a:solidFill>
            <a:ln w="19050" cap="flat" cmpd="sng" algn="ctr">
              <a:solidFill>
                <a:srgbClr val="3D6C99"/>
              </a:solidFill>
              <a:prstDash val="sysDot"/>
              <a:miter lim="800000"/>
              <a:headEnd type="none" w="med" len="med"/>
              <a:tailEnd type="triangle" w="lg" len="med"/>
            </a:ln>
            <a:effectLst/>
          </p:spPr>
        </p:cxnSp>
        <p:grpSp>
          <p:nvGrpSpPr>
            <p:cNvPr id="217" name="Group 216">
              <a:extLst>
                <a:ext uri="{FF2B5EF4-FFF2-40B4-BE49-F238E27FC236}">
                  <a16:creationId xmlns:a16="http://schemas.microsoft.com/office/drawing/2014/main" id="{4EDD4F49-E445-114B-9AFF-8360627B18C9}"/>
                </a:ext>
              </a:extLst>
            </p:cNvPr>
            <p:cNvGrpSpPr/>
            <p:nvPr/>
          </p:nvGrpSpPr>
          <p:grpSpPr>
            <a:xfrm>
              <a:off x="7731979" y="2415620"/>
              <a:ext cx="998767" cy="1393581"/>
              <a:chOff x="6148793" y="4237089"/>
              <a:chExt cx="998767" cy="1654348"/>
            </a:xfrm>
          </p:grpSpPr>
          <p:sp>
            <p:nvSpPr>
              <p:cNvPr id="218" name="Abgerundetes Rechteck 24">
                <a:extLst>
                  <a:ext uri="{FF2B5EF4-FFF2-40B4-BE49-F238E27FC236}">
                    <a16:creationId xmlns:a16="http://schemas.microsoft.com/office/drawing/2014/main" id="{9B9B537B-6237-FE42-9EEB-5971A3BD8746}"/>
                  </a:ext>
                </a:extLst>
              </p:cNvPr>
              <p:cNvSpPr/>
              <p:nvPr/>
            </p:nvSpPr>
            <p:spPr>
              <a:xfrm>
                <a:off x="6148793" y="4851189"/>
                <a:ext cx="998767" cy="357585"/>
              </a:xfrm>
              <a:prstGeom prst="roundRect">
                <a:avLst>
                  <a:gd name="adj" fmla="val 23060"/>
                </a:avLst>
              </a:prstGeom>
              <a:solidFill>
                <a:sysClr val="window" lastClr="FFFFFF"/>
              </a:solidFill>
              <a:ln w="19050" cap="flat" cmpd="sng" algn="ctr">
                <a:solidFill>
                  <a:srgbClr val="3D6C99"/>
                </a:solidFill>
                <a:prstDash val="solid"/>
                <a:miter lim="800000"/>
              </a:ln>
              <a:effectLst/>
            </p:spPr>
            <p:txBody>
              <a:bodyPr tIns="71981" rtlCol="0" anchor="ctr"/>
              <a:lstStyle/>
              <a:p>
                <a:pPr algn="ctr" defTabSz="914126">
                  <a:defRPr/>
                </a:pPr>
                <a:r>
                  <a:rPr lang="en-US" sz="1100" b="1" kern="0" noProof="1">
                    <a:solidFill>
                      <a:schemeClr val="accent3">
                        <a:lumMod val="50000"/>
                      </a:schemeClr>
                    </a:solidFill>
                    <a:latin typeface="Avenir Next Demi Bold" panose="020B0503020202020204" pitchFamily="34" charset="0"/>
                    <a:ea typeface="Helvetica Neue" panose="02000503000000020004" pitchFamily="2" charset="0"/>
                    <a:cs typeface="Calibri" panose="020F0502020204030204" pitchFamily="34" charset="0"/>
                  </a:rPr>
                  <a:t>Services</a:t>
                </a:r>
              </a:p>
            </p:txBody>
          </p:sp>
          <p:sp>
            <p:nvSpPr>
              <p:cNvPr id="219" name="Abgerundetes Rechteck 24">
                <a:extLst>
                  <a:ext uri="{FF2B5EF4-FFF2-40B4-BE49-F238E27FC236}">
                    <a16:creationId xmlns:a16="http://schemas.microsoft.com/office/drawing/2014/main" id="{C6AB519D-0128-1846-A85C-EED2F5072BC2}"/>
                  </a:ext>
                </a:extLst>
              </p:cNvPr>
              <p:cNvSpPr/>
              <p:nvPr/>
            </p:nvSpPr>
            <p:spPr>
              <a:xfrm>
                <a:off x="6148793" y="5476255"/>
                <a:ext cx="998767" cy="415182"/>
              </a:xfrm>
              <a:prstGeom prst="can">
                <a:avLst/>
              </a:prstGeom>
              <a:solidFill>
                <a:sysClr val="window" lastClr="FFFFFF"/>
              </a:solidFill>
              <a:ln w="19050" cap="flat" cmpd="sng" algn="ctr">
                <a:solidFill>
                  <a:srgbClr val="3D6C99"/>
                </a:solidFill>
                <a:prstDash val="solid"/>
                <a:miter lim="800000"/>
              </a:ln>
              <a:effectLst/>
            </p:spPr>
            <p:txBody>
              <a:bodyPr tIns="71981" rtlCol="0" anchor="ctr"/>
              <a:lstStyle/>
              <a:p>
                <a:pPr algn="ctr" defTabSz="914126">
                  <a:defRPr/>
                </a:pPr>
                <a:r>
                  <a:rPr lang="en-US" sz="1100" b="1" kern="0" noProof="1">
                    <a:solidFill>
                      <a:schemeClr val="accent3">
                        <a:lumMod val="50000"/>
                      </a:schemeClr>
                    </a:solidFill>
                    <a:latin typeface="Avenir Next Demi Bold" panose="020B0503020202020204" pitchFamily="34" charset="0"/>
                    <a:ea typeface="Helvetica Neue" panose="02000503000000020004" pitchFamily="2" charset="0"/>
                    <a:cs typeface="Calibri" panose="020F0502020204030204" pitchFamily="34" charset="0"/>
                  </a:rPr>
                  <a:t>Data</a:t>
                </a:r>
              </a:p>
            </p:txBody>
          </p:sp>
          <p:sp>
            <p:nvSpPr>
              <p:cNvPr id="220" name="Abgerundetes Rechteck 24">
                <a:extLst>
                  <a:ext uri="{FF2B5EF4-FFF2-40B4-BE49-F238E27FC236}">
                    <a16:creationId xmlns:a16="http://schemas.microsoft.com/office/drawing/2014/main" id="{D10B6C3D-F050-D24E-B19F-DC5EBEE8E7A1}"/>
                  </a:ext>
                </a:extLst>
              </p:cNvPr>
              <p:cNvSpPr/>
              <p:nvPr/>
            </p:nvSpPr>
            <p:spPr>
              <a:xfrm>
                <a:off x="6148793" y="4237089"/>
                <a:ext cx="998767" cy="357585"/>
              </a:xfrm>
              <a:prstGeom prst="roundRect">
                <a:avLst>
                  <a:gd name="adj" fmla="val 23060"/>
                </a:avLst>
              </a:prstGeom>
              <a:solidFill>
                <a:sysClr val="window" lastClr="FFFFFF"/>
              </a:solidFill>
              <a:ln w="19050" cap="flat" cmpd="sng" algn="ctr">
                <a:solidFill>
                  <a:srgbClr val="3D6C99"/>
                </a:solidFill>
                <a:prstDash val="solid"/>
                <a:miter lim="800000"/>
              </a:ln>
              <a:effectLst/>
            </p:spPr>
            <p:txBody>
              <a:bodyPr tIns="71981" rtlCol="0" anchor="ctr"/>
              <a:lstStyle/>
              <a:p>
                <a:pPr algn="ctr" defTabSz="914126">
                  <a:defRPr/>
                </a:pPr>
                <a:r>
                  <a:rPr lang="en-US" sz="1100" b="1" kern="0" noProof="1">
                    <a:solidFill>
                      <a:schemeClr val="accent3">
                        <a:lumMod val="50000"/>
                      </a:schemeClr>
                    </a:solidFill>
                    <a:latin typeface="Avenir Next Demi Bold" panose="020B0503020202020204" pitchFamily="34" charset="0"/>
                    <a:ea typeface="Helvetica Neue" panose="02000503000000020004" pitchFamily="2" charset="0"/>
                    <a:cs typeface="Calibri" panose="020F0502020204030204" pitchFamily="34" charset="0"/>
                  </a:rPr>
                  <a:t>UIs</a:t>
                </a:r>
              </a:p>
            </p:txBody>
          </p:sp>
          <p:cxnSp>
            <p:nvCxnSpPr>
              <p:cNvPr id="221" name="Straight Arrow Connector 220">
                <a:extLst>
                  <a:ext uri="{FF2B5EF4-FFF2-40B4-BE49-F238E27FC236}">
                    <a16:creationId xmlns:a16="http://schemas.microsoft.com/office/drawing/2014/main" id="{250FAF2E-A291-CF48-952E-E15FE83F7E32}"/>
                  </a:ext>
                </a:extLst>
              </p:cNvPr>
              <p:cNvCxnSpPr>
                <a:stCxn id="220" idx="2"/>
                <a:endCxn id="218" idx="0"/>
              </p:cNvCxnSpPr>
              <p:nvPr/>
            </p:nvCxnSpPr>
            <p:spPr>
              <a:xfrm>
                <a:off x="6648177" y="4594674"/>
                <a:ext cx="0" cy="256515"/>
              </a:xfrm>
              <a:prstGeom prst="straightConnector1">
                <a:avLst/>
              </a:prstGeom>
              <a:solidFill>
                <a:sysClr val="window" lastClr="FFFFFF"/>
              </a:solidFill>
              <a:ln w="19050" cap="flat" cmpd="sng" algn="ctr">
                <a:solidFill>
                  <a:srgbClr val="3D6C99"/>
                </a:solidFill>
                <a:prstDash val="solid"/>
                <a:miter lim="800000"/>
                <a:headEnd type="none"/>
                <a:tailEnd type="none"/>
              </a:ln>
              <a:effectLst/>
            </p:spPr>
          </p:cxnSp>
          <p:cxnSp>
            <p:nvCxnSpPr>
              <p:cNvPr id="222" name="Straight Arrow Connector 221">
                <a:extLst>
                  <a:ext uri="{FF2B5EF4-FFF2-40B4-BE49-F238E27FC236}">
                    <a16:creationId xmlns:a16="http://schemas.microsoft.com/office/drawing/2014/main" id="{ACF12A9A-7B66-1E43-A0DC-243CF459A87C}"/>
                  </a:ext>
                </a:extLst>
              </p:cNvPr>
              <p:cNvCxnSpPr>
                <a:cxnSpLocks/>
                <a:stCxn id="218" idx="2"/>
                <a:endCxn id="219" idx="1"/>
              </p:cNvCxnSpPr>
              <p:nvPr/>
            </p:nvCxnSpPr>
            <p:spPr>
              <a:xfrm>
                <a:off x="6648177" y="5208774"/>
                <a:ext cx="0" cy="267481"/>
              </a:xfrm>
              <a:prstGeom prst="straightConnector1">
                <a:avLst/>
              </a:prstGeom>
              <a:solidFill>
                <a:sysClr val="window" lastClr="FFFFFF"/>
              </a:solidFill>
              <a:ln w="19050" cap="flat" cmpd="sng" algn="ctr">
                <a:solidFill>
                  <a:srgbClr val="3D6C99"/>
                </a:solidFill>
                <a:prstDash val="solid"/>
                <a:miter lim="800000"/>
                <a:headEnd type="none"/>
                <a:tailEnd type="none"/>
              </a:ln>
              <a:effectLst/>
            </p:spPr>
          </p:cxnSp>
        </p:grpSp>
      </p:grpSp>
      <p:sp>
        <p:nvSpPr>
          <p:cNvPr id="2" name="Title 1">
            <a:extLst>
              <a:ext uri="{FF2B5EF4-FFF2-40B4-BE49-F238E27FC236}">
                <a16:creationId xmlns:a16="http://schemas.microsoft.com/office/drawing/2014/main" id="{B6067C2B-2B7E-9B4F-9674-B25E66BF4C1A}"/>
              </a:ext>
            </a:extLst>
          </p:cNvPr>
          <p:cNvSpPr>
            <a:spLocks noGrp="1"/>
          </p:cNvSpPr>
          <p:nvPr>
            <p:ph type="title"/>
          </p:nvPr>
        </p:nvSpPr>
        <p:spPr>
          <a:xfrm>
            <a:off x="503870" y="504761"/>
            <a:ext cx="11183564" cy="369332"/>
          </a:xfrm>
        </p:spPr>
        <p:txBody>
          <a:bodyPr/>
          <a:lstStyle/>
          <a:p>
            <a:r>
              <a:rPr lang="en-US" altLang="ko-Kore-KR" dirty="0">
                <a:latin typeface="Malgun Gothic" panose="020B0503020000020004" pitchFamily="34" charset="-127"/>
                <a:ea typeface="Malgun Gothic" panose="020B0503020000020004" pitchFamily="34" charset="-127"/>
              </a:rPr>
              <a:t>BTP </a:t>
            </a:r>
            <a:r>
              <a:rPr lang="ko-KR" altLang="en-US" dirty="0">
                <a:latin typeface="Malgun Gothic" panose="020B0503020000020004" pitchFamily="34" charset="-127"/>
                <a:ea typeface="Malgun Gothic" panose="020B0503020000020004" pitchFamily="34" charset="-127"/>
              </a:rPr>
              <a:t>개발 프레임워크 </a:t>
            </a:r>
            <a:r>
              <a:rPr lang="en-US" altLang="ko-KR" dirty="0">
                <a:latin typeface="Malgun Gothic" panose="020B0503020000020004" pitchFamily="34" charset="-127"/>
                <a:ea typeface="Malgun Gothic" panose="020B0503020000020004" pitchFamily="34" charset="-127"/>
              </a:rPr>
              <a:t>–</a:t>
            </a:r>
            <a:r>
              <a:rPr lang="ko-KR" altLang="en-US" dirty="0">
                <a:latin typeface="Malgun Gothic" panose="020B0503020000020004" pitchFamily="34" charset="-127"/>
                <a:ea typeface="Malgun Gothic" panose="020B0503020000020004" pitchFamily="34" charset="-127"/>
              </a:rPr>
              <a:t> </a:t>
            </a:r>
            <a:r>
              <a:rPr lang="en-US" altLang="ko-KR" dirty="0">
                <a:latin typeface="Malgun Gothic" panose="020B0503020000020004" pitchFamily="34" charset="-127"/>
                <a:ea typeface="Malgun Gothic" panose="020B0503020000020004" pitchFamily="34" charset="-127"/>
              </a:rPr>
              <a:t>CAP &gt; </a:t>
            </a:r>
            <a:r>
              <a:rPr lang="ko-Kore-KR" altLang="en-US" b="0" dirty="0">
                <a:latin typeface="Malgun Gothic" panose="020B0503020000020004" pitchFamily="34" charset="-127"/>
                <a:ea typeface="Malgun Gothic" panose="020B0503020000020004" pitchFamily="34" charset="-127"/>
              </a:rPr>
              <a:t>특징</a:t>
            </a:r>
            <a:endParaRPr lang="en-US" dirty="0">
              <a:solidFill>
                <a:schemeClr val="accent1"/>
              </a:solidFill>
            </a:endParaRPr>
          </a:p>
        </p:txBody>
      </p:sp>
      <p:pic>
        <p:nvPicPr>
          <p:cNvPr id="82" name="Graphic 81">
            <a:extLst>
              <a:ext uri="{FF2B5EF4-FFF2-40B4-BE49-F238E27FC236}">
                <a16:creationId xmlns:a16="http://schemas.microsoft.com/office/drawing/2014/main" id="{A9DFA474-C1A9-344C-878C-6BB4917EA7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0802" y="278255"/>
            <a:ext cx="828086" cy="828086"/>
          </a:xfrm>
          <a:prstGeom prst="rect">
            <a:avLst/>
          </a:prstGeom>
        </p:spPr>
      </p:pic>
      <p:grpSp>
        <p:nvGrpSpPr>
          <p:cNvPr id="174" name="Group 173">
            <a:extLst>
              <a:ext uri="{FF2B5EF4-FFF2-40B4-BE49-F238E27FC236}">
                <a16:creationId xmlns:a16="http://schemas.microsoft.com/office/drawing/2014/main" id="{040ACEB1-1CEB-424E-A7E1-0AD0D625F88E}"/>
              </a:ext>
            </a:extLst>
          </p:cNvPr>
          <p:cNvGrpSpPr/>
          <p:nvPr/>
        </p:nvGrpSpPr>
        <p:grpSpPr>
          <a:xfrm>
            <a:off x="1350687" y="1376461"/>
            <a:ext cx="3855512" cy="1645827"/>
            <a:chOff x="7691406" y="1814285"/>
            <a:chExt cx="3856516" cy="1646256"/>
          </a:xfrm>
        </p:grpSpPr>
        <p:sp>
          <p:nvSpPr>
            <p:cNvPr id="175" name="Rectangle 15">
              <a:extLst>
                <a:ext uri="{FF2B5EF4-FFF2-40B4-BE49-F238E27FC236}">
                  <a16:creationId xmlns:a16="http://schemas.microsoft.com/office/drawing/2014/main" id="{80C41D85-A8B3-8A42-A794-8A9C67297782}"/>
                </a:ext>
              </a:extLst>
            </p:cNvPr>
            <p:cNvSpPr/>
            <p:nvPr/>
          </p:nvSpPr>
          <p:spPr bwMode="gray">
            <a:xfrm flipV="1">
              <a:off x="7755798" y="2109907"/>
              <a:ext cx="3792124" cy="135063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636708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636708" y="273546"/>
                  </a:lnTo>
                  <a:lnTo>
                    <a:pt x="0" y="272186"/>
                  </a:lnTo>
                </a:path>
              </a:pathLst>
            </a:custGeom>
            <a:noFill/>
            <a:ln w="19050" cap="rnd" algn="ctr">
              <a:solidFill>
                <a:schemeClr val="accent1"/>
              </a:solidFill>
              <a:round/>
              <a:headEnd type="oval" w="sm" len="sm"/>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200" kern="0">
                <a:solidFill>
                  <a:srgbClr val="26E0E0"/>
                </a:solidFill>
                <a:ea typeface="Arial Unicode MS" pitchFamily="34" charset="-128"/>
                <a:cs typeface="Arial Unicode MS" pitchFamily="34" charset="-128"/>
              </a:endParaRPr>
            </a:p>
          </p:txBody>
        </p:sp>
        <p:sp>
          <p:nvSpPr>
            <p:cNvPr id="177" name="Rectangle 176">
              <a:extLst>
                <a:ext uri="{FF2B5EF4-FFF2-40B4-BE49-F238E27FC236}">
                  <a16:creationId xmlns:a16="http://schemas.microsoft.com/office/drawing/2014/main" id="{6E6DC48C-AE5C-D045-899A-410EB912658F}"/>
                </a:ext>
              </a:extLst>
            </p:cNvPr>
            <p:cNvSpPr/>
            <p:nvPr/>
          </p:nvSpPr>
          <p:spPr>
            <a:xfrm>
              <a:off x="7691406" y="1814285"/>
              <a:ext cx="3806565" cy="1092607"/>
            </a:xfrm>
            <a:prstGeom prst="rect">
              <a:avLst/>
            </a:prstGeom>
          </p:spPr>
          <p:txBody>
            <a:bodyPr wrap="square">
              <a:spAutoFit/>
            </a:bodyPr>
            <a:lstStyle/>
            <a:p>
              <a:pPr defTabSz="1088449">
                <a:spcAft>
                  <a:spcPts val="1200"/>
                </a:spcAft>
                <a:defRPr/>
              </a:pP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Fiori </a:t>
              </a: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Uis를</a:t>
              </a: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 </a:t>
              </a: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위한</a:t>
              </a: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 </a:t>
              </a: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API제공</a:t>
              </a:r>
              <a:endPar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endParaRP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a:solidFill>
                    <a:srgbClr val="F0AB00"/>
                  </a:solidFill>
                  <a:latin typeface="BentonSans Regular Italic" panose="02000503000000090004" pitchFamily="2" charset="0"/>
                  <a:ea typeface="Arial Unicode MS" pitchFamily="34" charset="-128"/>
                  <a:cs typeface="Arial Unicode MS" pitchFamily="34" charset="-128"/>
                </a:rPr>
                <a:t>OData v2</a:t>
              </a:r>
              <a:r>
                <a:rPr lang="en-US" sz="1100" kern="0" dirty="0">
                  <a:solidFill>
                    <a:srgbClr val="26E0E0"/>
                  </a:solidFill>
                  <a:latin typeface="BentonSans Regular Italic" panose="02000503000000090004" pitchFamily="2" charset="0"/>
                  <a:ea typeface="Arial Unicode MS" pitchFamily="34" charset="-128"/>
                  <a:cs typeface="Arial Unicode MS" pitchFamily="34" charset="-128"/>
                </a:rPr>
                <a:t> </a:t>
              </a:r>
              <a:r>
                <a:rPr lang="en-US" sz="1100" kern="0" dirty="0">
                  <a:latin typeface="BentonSans Regular Italic" panose="02000503000000090004" pitchFamily="2" charset="0"/>
                  <a:ea typeface="Arial Unicode MS" pitchFamily="34" charset="-128"/>
                  <a:cs typeface="Arial Unicode MS" pitchFamily="34" charset="-128"/>
                </a:rPr>
                <a:t>+</a:t>
              </a:r>
              <a:r>
                <a:rPr lang="en-US" sz="1100" kern="0" dirty="0">
                  <a:solidFill>
                    <a:srgbClr val="26E0E0"/>
                  </a:solidFill>
                  <a:latin typeface="BentonSans Regular Italic" panose="02000503000000090004" pitchFamily="2" charset="0"/>
                  <a:ea typeface="Arial Unicode MS" pitchFamily="34" charset="-128"/>
                  <a:cs typeface="Arial Unicode MS" pitchFamily="34" charset="-128"/>
                </a:rPr>
                <a:t> </a:t>
              </a:r>
              <a:r>
                <a:rPr lang="en-US" sz="1100" kern="0" dirty="0">
                  <a:solidFill>
                    <a:srgbClr val="F0AB00"/>
                  </a:solidFill>
                  <a:latin typeface="BentonSans Regular Italic" panose="02000503000000090004" pitchFamily="2" charset="0"/>
                  <a:ea typeface="Arial Unicode MS" pitchFamily="34" charset="-128"/>
                  <a:cs typeface="Arial Unicode MS" pitchFamily="34" charset="-128"/>
                </a:rPr>
                <a:t>v4</a:t>
              </a: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a:solidFill>
                    <a:srgbClr val="F0AB00"/>
                  </a:solidFill>
                  <a:latin typeface="BentonSans Regular Italic" panose="02000503000000090004" pitchFamily="2" charset="0"/>
                  <a:ea typeface="Arial Unicode MS" pitchFamily="34" charset="-128"/>
                  <a:cs typeface="Arial Unicode MS" pitchFamily="34" charset="-128"/>
                </a:rPr>
                <a:t>Draft</a:t>
              </a:r>
              <a:r>
                <a:rPr lang="en-US" sz="1100" kern="0" dirty="0">
                  <a:solidFill>
                    <a:srgbClr val="26E0E0"/>
                  </a:solidFill>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기능</a:t>
              </a:r>
              <a:r>
                <a:rPr lang="en-US" sz="1100" kern="0" dirty="0">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지원</a:t>
              </a:r>
              <a:endParaRPr lang="en-US" sz="1100" kern="0" dirty="0">
                <a:latin typeface="BentonSans Regular Italic" panose="02000503000000090004" pitchFamily="2" charset="0"/>
                <a:ea typeface="Arial Unicode MS" pitchFamily="34" charset="-128"/>
                <a:cs typeface="Arial Unicode MS" pitchFamily="34" charset="-128"/>
              </a:endParaRP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a:latin typeface="BentonSans Regular Italic" panose="02000503000000090004" pitchFamily="2" charset="0"/>
                  <a:ea typeface="Arial Unicode MS" pitchFamily="34" charset="-128"/>
                  <a:cs typeface="Arial Unicode MS" pitchFamily="34" charset="-128"/>
                </a:rPr>
                <a:t>$batch support, …</a:t>
              </a:r>
              <a:endParaRPr lang="en-US" sz="1200" kern="0" dirty="0">
                <a:latin typeface="BentonSans Regular Italic" panose="02000503000000090004" pitchFamily="2" charset="0"/>
                <a:ea typeface="Arial Unicode MS" pitchFamily="34" charset="-128"/>
                <a:cs typeface="Arial Unicode MS" pitchFamily="34" charset="-128"/>
              </a:endParaRPr>
            </a:p>
          </p:txBody>
        </p:sp>
      </p:grpSp>
      <p:grpSp>
        <p:nvGrpSpPr>
          <p:cNvPr id="178" name="Group 177">
            <a:extLst>
              <a:ext uri="{FF2B5EF4-FFF2-40B4-BE49-F238E27FC236}">
                <a16:creationId xmlns:a16="http://schemas.microsoft.com/office/drawing/2014/main" id="{B9896132-109B-D248-A196-CB5EB2685D34}"/>
              </a:ext>
            </a:extLst>
          </p:cNvPr>
          <p:cNvGrpSpPr/>
          <p:nvPr/>
        </p:nvGrpSpPr>
        <p:grpSpPr>
          <a:xfrm>
            <a:off x="5979247" y="1365060"/>
            <a:ext cx="5201656" cy="2133150"/>
            <a:chOff x="5356888" y="1818829"/>
            <a:chExt cx="5203011" cy="2133706"/>
          </a:xfrm>
        </p:grpSpPr>
        <p:sp>
          <p:nvSpPr>
            <p:cNvPr id="179" name="Rectangle 15">
              <a:extLst>
                <a:ext uri="{FF2B5EF4-FFF2-40B4-BE49-F238E27FC236}">
                  <a16:creationId xmlns:a16="http://schemas.microsoft.com/office/drawing/2014/main" id="{E6443C61-90CB-E941-8ABA-34803D25B380}"/>
                </a:ext>
              </a:extLst>
            </p:cNvPr>
            <p:cNvSpPr/>
            <p:nvPr/>
          </p:nvSpPr>
          <p:spPr bwMode="gray">
            <a:xfrm flipH="1" flipV="1">
              <a:off x="5356888" y="2109904"/>
              <a:ext cx="3979455" cy="1842631"/>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636708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636708" y="273546"/>
                  </a:lnTo>
                  <a:lnTo>
                    <a:pt x="0" y="272186"/>
                  </a:lnTo>
                </a:path>
              </a:pathLst>
            </a:custGeom>
            <a:noFill/>
            <a:ln w="19050" cap="rnd" algn="ctr">
              <a:solidFill>
                <a:schemeClr val="accent1"/>
              </a:solidFill>
              <a:round/>
              <a:headEnd type="oval" w="sm" len="sm"/>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200" kern="0">
                <a:solidFill>
                  <a:srgbClr val="26E0E0"/>
                </a:solidFill>
                <a:ea typeface="Arial Unicode MS" pitchFamily="34" charset="-128"/>
                <a:cs typeface="Arial Unicode MS" pitchFamily="34" charset="-128"/>
              </a:endParaRPr>
            </a:p>
          </p:txBody>
        </p:sp>
        <p:sp>
          <p:nvSpPr>
            <p:cNvPr id="180" name="Rectangle 179">
              <a:extLst>
                <a:ext uri="{FF2B5EF4-FFF2-40B4-BE49-F238E27FC236}">
                  <a16:creationId xmlns:a16="http://schemas.microsoft.com/office/drawing/2014/main" id="{E53E67A5-BED1-E04A-9695-6C22F7D47C73}"/>
                </a:ext>
              </a:extLst>
            </p:cNvPr>
            <p:cNvSpPr/>
            <p:nvPr/>
          </p:nvSpPr>
          <p:spPr>
            <a:xfrm>
              <a:off x="7765948" y="1818829"/>
              <a:ext cx="2793951" cy="1652165"/>
            </a:xfrm>
            <a:prstGeom prst="rect">
              <a:avLst/>
            </a:prstGeom>
          </p:spPr>
          <p:txBody>
            <a:bodyPr wrap="square">
              <a:spAutoFit/>
            </a:bodyPr>
            <a:lstStyle/>
            <a:p>
              <a:pPr defTabSz="1088449">
                <a:spcAft>
                  <a:spcPts val="1200"/>
                </a:spcAft>
                <a:defRPr/>
              </a:pP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Services </a:t>
              </a: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제공</a:t>
              </a:r>
              <a:endPar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endParaRP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err="1">
                  <a:latin typeface="BentonSans Regular Italic" panose="02000503000000090004" pitchFamily="2" charset="0"/>
                  <a:ea typeface="Arial Unicode MS" pitchFamily="34" charset="-128"/>
                  <a:cs typeface="Arial Unicode MS" pitchFamily="34" charset="-128"/>
                </a:rPr>
                <a:t>CDS를</a:t>
              </a:r>
              <a:r>
                <a:rPr lang="en-US" sz="1100" kern="0" dirty="0">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활용한</a:t>
              </a:r>
              <a:r>
                <a:rPr lang="en-US" sz="1100" kern="0" dirty="0">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서비스</a:t>
              </a:r>
              <a:r>
                <a:rPr lang="en-US" sz="1100" kern="0" dirty="0">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정의</a:t>
              </a:r>
              <a:endParaRPr lang="en-US" sz="1100" kern="0" dirty="0">
                <a:latin typeface="BentonSans Regular Italic" panose="02000503000000090004" pitchFamily="2" charset="0"/>
                <a:ea typeface="Arial Unicode MS" pitchFamily="34" charset="-128"/>
                <a:cs typeface="Arial Unicode MS" pitchFamily="34" charset="-128"/>
              </a:endParaRP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a:latin typeface="BentonSans Regular Italic" panose="02000503000000090004" pitchFamily="2" charset="0"/>
                  <a:ea typeface="Arial Unicode MS" pitchFamily="34" charset="-128"/>
                  <a:cs typeface="Arial Unicode MS" pitchFamily="34" charset="-128"/>
                </a:rPr>
                <a:t>Service Providers </a:t>
              </a:r>
              <a:r>
                <a:rPr lang="en-US" sz="1100" kern="0" dirty="0" err="1">
                  <a:latin typeface="BentonSans Regular Italic" panose="02000503000000090004" pitchFamily="2" charset="0"/>
                  <a:ea typeface="Arial Unicode MS" pitchFamily="34" charset="-128"/>
                  <a:cs typeface="Arial Unicode MS" pitchFamily="34" charset="-128"/>
                </a:rPr>
                <a:t>역할</a:t>
              </a:r>
              <a:r>
                <a:rPr lang="en-US" sz="1100" kern="0" dirty="0">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수행</a:t>
              </a:r>
              <a:endParaRPr lang="en-US" sz="1100" kern="0" dirty="0">
                <a:latin typeface="BentonSans Regular Italic" panose="02000503000000090004" pitchFamily="2" charset="0"/>
                <a:ea typeface="Arial Unicode MS" pitchFamily="34" charset="-128"/>
                <a:cs typeface="Arial Unicode MS" pitchFamily="34" charset="-128"/>
              </a:endParaRP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a:latin typeface="BentonSans Regular Italic" panose="02000503000000090004" pitchFamily="2" charset="0"/>
                  <a:ea typeface="Arial Unicode MS" pitchFamily="34" charset="-128"/>
                  <a:cs typeface="Arial Unicode MS" pitchFamily="34" charset="-128"/>
                </a:rPr>
                <a:t>Custom </a:t>
              </a:r>
              <a:r>
                <a:rPr lang="en-US" sz="1100" kern="0" dirty="0" err="1">
                  <a:latin typeface="BentonSans Regular Italic" panose="02000503000000090004" pitchFamily="2" charset="0"/>
                  <a:ea typeface="Arial Unicode MS" pitchFamily="34" charset="-128"/>
                  <a:cs typeface="Arial Unicode MS" pitchFamily="34" charset="-128"/>
                </a:rPr>
                <a:t>개발</a:t>
              </a:r>
              <a:r>
                <a:rPr lang="en-US" sz="1100" kern="0" dirty="0">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영역</a:t>
              </a:r>
              <a:r>
                <a:rPr lang="en-US" sz="1100" kern="0" dirty="0">
                  <a:latin typeface="BentonSans Regular Italic" panose="02000503000000090004" pitchFamily="2" charset="0"/>
                  <a:ea typeface="Arial Unicode MS" pitchFamily="34" charset="-128"/>
                  <a:cs typeface="Arial Unicode MS" pitchFamily="34" charset="-128"/>
                </a:rPr>
                <a:t> </a:t>
              </a:r>
              <a:r>
                <a:rPr lang="en-US" altLang="ko-KR" sz="1100" kern="0" dirty="0">
                  <a:latin typeface="BentonSans Regular Italic" panose="02000503000000090004" pitchFamily="2" charset="0"/>
                  <a:ea typeface="Arial Unicode MS" pitchFamily="34" charset="-128"/>
                  <a:cs typeface="Arial Unicode MS" pitchFamily="34" charset="-128"/>
                </a:rPr>
                <a:t>(</a:t>
              </a:r>
              <a:r>
                <a:rPr lang="en-US" sz="1100" kern="0" dirty="0">
                  <a:latin typeface="BentonSans Regular Italic" panose="02000503000000090004" pitchFamily="2" charset="0"/>
                  <a:ea typeface="Arial Unicode MS" pitchFamily="34" charset="-128"/>
                  <a:cs typeface="Arial Unicode MS" pitchFamily="34" charset="-128"/>
                </a:rPr>
                <a:t>Event Handlers </a:t>
              </a:r>
              <a:r>
                <a:rPr lang="en-US" sz="1100" kern="0" dirty="0">
                  <a:latin typeface="BentonSans Regular Italic" panose="02000503000000090004" pitchFamily="2" charset="0"/>
                  <a:ea typeface="Arial Unicode MS" pitchFamily="34" charset="-128"/>
                  <a:cs typeface="Arial Unicode MS" pitchFamily="34" charset="-128"/>
                  <a:sym typeface="Wingdings" pitchFamily="2" charset="2"/>
                </a:rPr>
                <a:t> generic + custom</a:t>
              </a:r>
              <a:r>
                <a:rPr lang="en-US" altLang="ko-KR" sz="1100" kern="0" dirty="0">
                  <a:latin typeface="BentonSans Regular Italic" panose="02000503000000090004" pitchFamily="2" charset="0"/>
                  <a:ea typeface="Arial Unicode MS" pitchFamily="34" charset="-128"/>
                  <a:cs typeface="Arial Unicode MS" pitchFamily="34" charset="-128"/>
                  <a:sym typeface="Wingdings" pitchFamily="2" charset="2"/>
                </a:rPr>
                <a:t>)</a:t>
              </a:r>
              <a:endParaRPr lang="en-US" sz="1100" kern="0" dirty="0">
                <a:latin typeface="BentonSans Regular Italic" panose="02000503000000090004" pitchFamily="2" charset="0"/>
                <a:ea typeface="Arial Unicode MS" pitchFamily="34" charset="-128"/>
                <a:cs typeface="Arial Unicode MS" pitchFamily="34" charset="-128"/>
                <a:sym typeface="Wingdings" pitchFamily="2" charset="2"/>
              </a:endParaRP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b="1" kern="0" dirty="0" err="1">
                  <a:latin typeface="BentonSans Regular Italic" panose="02000503000000090004" pitchFamily="2" charset="0"/>
                  <a:ea typeface="Arial Unicode MS" pitchFamily="34" charset="-128"/>
                  <a:cs typeface="Arial Unicode MS" pitchFamily="34" charset="-128"/>
                  <a:sym typeface="Wingdings" pitchFamily="2" charset="2"/>
                </a:rPr>
                <a:t>서비스간</a:t>
              </a:r>
              <a:r>
                <a:rPr lang="en-US" sz="1100" b="1" kern="0" dirty="0">
                  <a:latin typeface="BentonSans Regular Italic" panose="02000503000000090004" pitchFamily="2" charset="0"/>
                  <a:ea typeface="Arial Unicode MS" pitchFamily="34" charset="-128"/>
                  <a:cs typeface="Arial Unicode MS" pitchFamily="34" charset="-128"/>
                  <a:sym typeface="Wingdings" pitchFamily="2" charset="2"/>
                </a:rPr>
                <a:t> </a:t>
              </a:r>
              <a:r>
                <a:rPr lang="en-US" sz="1100" b="1" kern="0" dirty="0" err="1">
                  <a:latin typeface="BentonSans Regular Italic" panose="02000503000000090004" pitchFamily="2" charset="0"/>
                  <a:ea typeface="Arial Unicode MS" pitchFamily="34" charset="-128"/>
                  <a:cs typeface="Arial Unicode MS" pitchFamily="34" charset="-128"/>
                  <a:sym typeface="Wingdings" pitchFamily="2" charset="2"/>
                </a:rPr>
                <a:t>이벤트</a:t>
              </a:r>
              <a:r>
                <a:rPr lang="en-US" sz="1100" b="1" kern="0" dirty="0">
                  <a:latin typeface="BentonSans Regular Italic" panose="02000503000000090004" pitchFamily="2" charset="0"/>
                  <a:ea typeface="Arial Unicode MS" pitchFamily="34" charset="-128"/>
                  <a:cs typeface="Arial Unicode MS" pitchFamily="34" charset="-128"/>
                  <a:sym typeface="Wingdings" pitchFamily="2" charset="2"/>
                </a:rPr>
                <a:t> </a:t>
              </a:r>
              <a:r>
                <a:rPr lang="en-US" sz="1100" b="1" kern="0" dirty="0" err="1">
                  <a:latin typeface="BentonSans Regular Italic" panose="02000503000000090004" pitchFamily="2" charset="0"/>
                  <a:ea typeface="Arial Unicode MS" pitchFamily="34" charset="-128"/>
                  <a:cs typeface="Arial Unicode MS" pitchFamily="34" charset="-128"/>
                  <a:sym typeface="Wingdings" pitchFamily="2" charset="2"/>
                </a:rPr>
                <a:t>호출</a:t>
              </a:r>
              <a:r>
                <a:rPr lang="en-US" sz="1100" b="1" kern="0" dirty="0">
                  <a:latin typeface="BentonSans Regular Italic" panose="02000503000000090004" pitchFamily="2" charset="0"/>
                  <a:ea typeface="Arial Unicode MS" pitchFamily="34" charset="-128"/>
                  <a:cs typeface="Arial Unicode MS" pitchFamily="34" charset="-128"/>
                  <a:sym typeface="Wingdings" pitchFamily="2" charset="2"/>
                </a:rPr>
                <a:t> </a:t>
              </a:r>
              <a:r>
                <a:rPr lang="en-US" altLang="ko-KR" sz="1100" b="1" kern="0" dirty="0">
                  <a:latin typeface="BentonSans Regular Italic" panose="02000503000000090004" pitchFamily="2" charset="0"/>
                  <a:ea typeface="Arial Unicode MS" pitchFamily="34" charset="-128"/>
                  <a:cs typeface="Arial Unicode MS" pitchFamily="34" charset="-128"/>
                  <a:sym typeface="Wingdings" pitchFamily="2" charset="2"/>
                </a:rPr>
                <a:t>(</a:t>
              </a:r>
              <a:r>
                <a:rPr lang="en-US" sz="1100" b="1" kern="0" dirty="0">
                  <a:latin typeface="BentonSans Regular Italic" panose="02000503000000090004" pitchFamily="2" charset="0"/>
                  <a:ea typeface="Arial Unicode MS" pitchFamily="34" charset="-128"/>
                  <a:cs typeface="Arial Unicode MS" pitchFamily="34" charset="-128"/>
                  <a:sym typeface="Wingdings" pitchFamily="2" charset="2"/>
                </a:rPr>
                <a:t>Emitting</a:t>
              </a:r>
              <a:r>
                <a:rPr lang="en-US" sz="1100" b="1" kern="0" dirty="0">
                  <a:solidFill>
                    <a:srgbClr val="26E0E0"/>
                  </a:solidFill>
                  <a:latin typeface="BentonSans Regular Italic" panose="02000503000000090004" pitchFamily="2" charset="0"/>
                  <a:ea typeface="Arial Unicode MS" pitchFamily="34" charset="-128"/>
                  <a:cs typeface="Arial Unicode MS" pitchFamily="34" charset="-128"/>
                  <a:sym typeface="Wingdings" pitchFamily="2" charset="2"/>
                </a:rPr>
                <a:t> </a:t>
              </a:r>
              <a:r>
                <a:rPr lang="en-US" sz="1100" b="1" kern="0" dirty="0">
                  <a:solidFill>
                    <a:srgbClr val="F0AB00"/>
                  </a:solidFill>
                  <a:latin typeface="BentonSans Regular Italic" panose="02000503000000090004" pitchFamily="2" charset="0"/>
                  <a:ea typeface="Arial Unicode MS" pitchFamily="34" charset="-128"/>
                  <a:cs typeface="Arial Unicode MS" pitchFamily="34" charset="-128"/>
                  <a:sym typeface="Wingdings" pitchFamily="2" charset="2"/>
                </a:rPr>
                <a:t>Events</a:t>
              </a:r>
              <a:r>
                <a:rPr lang="en-US" altLang="ko-KR" sz="1100" b="1" kern="0" dirty="0">
                  <a:solidFill>
                    <a:srgbClr val="F0AB00"/>
                  </a:solidFill>
                  <a:latin typeface="BentonSans Regular Italic" panose="02000503000000090004" pitchFamily="2" charset="0"/>
                  <a:ea typeface="Arial Unicode MS" pitchFamily="34" charset="-128"/>
                  <a:cs typeface="Arial Unicode MS" pitchFamily="34" charset="-128"/>
                  <a:sym typeface="Wingdings" pitchFamily="2" charset="2"/>
                </a:rPr>
                <a:t>)</a:t>
              </a:r>
              <a:endParaRPr lang="en-US" sz="1100" b="1" kern="0" dirty="0">
                <a:solidFill>
                  <a:srgbClr val="F0AB00"/>
                </a:solidFill>
                <a:latin typeface="BentonSans Regular Italic" panose="02000503000000090004" pitchFamily="2" charset="0"/>
                <a:ea typeface="Arial Unicode MS" pitchFamily="34" charset="-128"/>
                <a:cs typeface="Arial Unicode MS" pitchFamily="34" charset="-128"/>
              </a:endParaRPr>
            </a:p>
          </p:txBody>
        </p:sp>
      </p:grpSp>
      <p:grpSp>
        <p:nvGrpSpPr>
          <p:cNvPr id="181" name="Group 180">
            <a:extLst>
              <a:ext uri="{FF2B5EF4-FFF2-40B4-BE49-F238E27FC236}">
                <a16:creationId xmlns:a16="http://schemas.microsoft.com/office/drawing/2014/main" id="{F6231B73-56FD-2141-A139-D30B0863D17B}"/>
              </a:ext>
            </a:extLst>
          </p:cNvPr>
          <p:cNvGrpSpPr/>
          <p:nvPr/>
        </p:nvGrpSpPr>
        <p:grpSpPr>
          <a:xfrm>
            <a:off x="1256172" y="3638356"/>
            <a:ext cx="3950026" cy="2138786"/>
            <a:chOff x="7541960" y="579405"/>
            <a:chExt cx="3951055" cy="2139344"/>
          </a:xfrm>
        </p:grpSpPr>
        <p:sp>
          <p:nvSpPr>
            <p:cNvPr id="182" name="Rectangle 15">
              <a:extLst>
                <a:ext uri="{FF2B5EF4-FFF2-40B4-BE49-F238E27FC236}">
                  <a16:creationId xmlns:a16="http://schemas.microsoft.com/office/drawing/2014/main" id="{245182A3-0E04-1742-BB9C-AE0DB32DF953}"/>
                </a:ext>
              </a:extLst>
            </p:cNvPr>
            <p:cNvSpPr/>
            <p:nvPr/>
          </p:nvSpPr>
          <p:spPr bwMode="gray">
            <a:xfrm>
              <a:off x="7743568" y="579405"/>
              <a:ext cx="3749447" cy="1350631"/>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636708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636708" y="273546"/>
                  </a:lnTo>
                  <a:lnTo>
                    <a:pt x="0" y="272186"/>
                  </a:lnTo>
                </a:path>
              </a:pathLst>
            </a:custGeom>
            <a:noFill/>
            <a:ln w="19050" cap="rnd" algn="ctr">
              <a:solidFill>
                <a:schemeClr val="accent1"/>
              </a:solidFill>
              <a:round/>
              <a:headEnd type="oval" w="sm" len="sm"/>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200" kern="0">
                <a:solidFill>
                  <a:srgbClr val="26E0E0"/>
                </a:solidFill>
                <a:ea typeface="Arial Unicode MS" pitchFamily="34" charset="-128"/>
                <a:cs typeface="Arial Unicode MS" pitchFamily="34" charset="-128"/>
              </a:endParaRPr>
            </a:p>
          </p:txBody>
        </p:sp>
        <p:sp>
          <p:nvSpPr>
            <p:cNvPr id="183" name="Rectangle 182">
              <a:extLst>
                <a:ext uri="{FF2B5EF4-FFF2-40B4-BE49-F238E27FC236}">
                  <a16:creationId xmlns:a16="http://schemas.microsoft.com/office/drawing/2014/main" id="{7222B019-3156-DA4C-923C-4A4AB6A55DBC}"/>
                </a:ext>
              </a:extLst>
            </p:cNvPr>
            <p:cNvSpPr/>
            <p:nvPr/>
          </p:nvSpPr>
          <p:spPr>
            <a:xfrm>
              <a:off x="7541960" y="1625857"/>
              <a:ext cx="3806565" cy="1092892"/>
            </a:xfrm>
            <a:prstGeom prst="rect">
              <a:avLst/>
            </a:prstGeom>
          </p:spPr>
          <p:txBody>
            <a:bodyPr wrap="square">
              <a:spAutoFit/>
            </a:bodyPr>
            <a:lstStyle/>
            <a:p>
              <a:pPr defTabSz="1088449">
                <a:spcAft>
                  <a:spcPts val="1200"/>
                </a:spcAft>
                <a:defRPr/>
              </a:pP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외부</a:t>
              </a: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 Services </a:t>
              </a: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활용</a:t>
              </a:r>
              <a:endPar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endParaRP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err="1">
                  <a:latin typeface="BentonSans Regular Italic" panose="02000503000000090004" pitchFamily="2" charset="0"/>
                  <a:ea typeface="Arial Unicode MS" pitchFamily="34" charset="-128"/>
                  <a:cs typeface="Arial Unicode MS" pitchFamily="34" charset="-128"/>
                </a:rPr>
                <a:t>외부</a:t>
              </a:r>
              <a:r>
                <a:rPr lang="en-US" sz="1100" kern="0" dirty="0">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OData스펙</a:t>
              </a:r>
              <a:r>
                <a:rPr lang="en-US" altLang="ko-KR" sz="1100" kern="0" dirty="0">
                  <a:latin typeface="BentonSans Regular Italic" panose="02000503000000090004" pitchFamily="2" charset="0"/>
                  <a:ea typeface="Arial Unicode MS" pitchFamily="34" charset="-128"/>
                  <a:cs typeface="Arial Unicode MS" pitchFamily="34" charset="-128"/>
                </a:rPr>
                <a:t>(</a:t>
              </a:r>
              <a:r>
                <a:rPr lang="en-US" altLang="ko-KR" sz="1100" kern="0" dirty="0" err="1">
                  <a:latin typeface="BentonSans Regular Italic" panose="02000503000000090004" pitchFamily="2" charset="0"/>
                  <a:ea typeface="Arial Unicode MS" pitchFamily="34" charset="-128"/>
                  <a:cs typeface="Arial Unicode MS" pitchFamily="34" charset="-128"/>
                </a:rPr>
                <a:t>edmx</a:t>
              </a:r>
              <a:r>
                <a:rPr lang="en-US" altLang="ko-KR" sz="1100" kern="0" dirty="0">
                  <a:latin typeface="BentonSans Regular Italic" panose="02000503000000090004" pitchFamily="2" charset="0"/>
                  <a:ea typeface="Arial Unicode MS" pitchFamily="34" charset="-128"/>
                  <a:cs typeface="Arial Unicode MS" pitchFamily="34" charset="-128"/>
                </a:rPr>
                <a:t>)</a:t>
              </a:r>
              <a:r>
                <a:rPr lang="ko-KR" altLang="en-US" sz="1100" kern="0" dirty="0">
                  <a:latin typeface="BentonSans Regular Italic" panose="02000503000000090004" pitchFamily="2" charset="0"/>
                  <a:ea typeface="Arial Unicode MS" pitchFamily="34" charset="-128"/>
                  <a:cs typeface="Arial Unicode MS" pitchFamily="34" charset="-128"/>
                </a:rPr>
                <a:t> 정보를 기반으로 서비스 정의</a:t>
              </a:r>
              <a:endParaRPr lang="en-US" sz="1100" kern="0" dirty="0">
                <a:latin typeface="BentonSans Regular Italic" panose="02000503000000090004" pitchFamily="2" charset="0"/>
                <a:ea typeface="Arial Unicode MS" pitchFamily="34" charset="-128"/>
                <a:cs typeface="Arial Unicode MS" pitchFamily="34" charset="-128"/>
              </a:endParaRP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err="1">
                  <a:latin typeface="BentonSans Regular Italic" panose="02000503000000090004" pitchFamily="2" charset="0"/>
                  <a:ea typeface="Arial Unicode MS" pitchFamily="34" charset="-128"/>
                  <a:cs typeface="Arial Unicode MS" pitchFamily="34" charset="-128"/>
                </a:rPr>
                <a:t>로컬서비스와</a:t>
              </a:r>
              <a:r>
                <a:rPr lang="en-US" sz="1100" kern="0" dirty="0">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외부서비스간의</a:t>
              </a:r>
              <a:r>
                <a:rPr lang="en-US" sz="1100" kern="0" dirty="0">
                  <a:latin typeface="BentonSans Regular Italic" panose="02000503000000090004" pitchFamily="2" charset="0"/>
                  <a:ea typeface="Arial Unicode MS" pitchFamily="34" charset="-128"/>
                  <a:cs typeface="Arial Unicode MS" pitchFamily="34" charset="-128"/>
                </a:rPr>
                <a:t> Mash-ups</a:t>
              </a: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a:latin typeface="BentonSans Regular Italic" panose="02000503000000090004" pitchFamily="2" charset="0"/>
                  <a:ea typeface="Arial Unicode MS" pitchFamily="34" charset="-128"/>
                  <a:cs typeface="Arial Unicode MS" pitchFamily="34" charset="-128"/>
                </a:rPr>
                <a:t>Service Client APIs </a:t>
              </a:r>
              <a:r>
                <a:rPr lang="en-US" sz="1100" kern="0" dirty="0" err="1">
                  <a:latin typeface="BentonSans Regular Italic" panose="02000503000000090004" pitchFamily="2" charset="0"/>
                  <a:ea typeface="Arial Unicode MS" pitchFamily="34" charset="-128"/>
                  <a:cs typeface="Arial Unicode MS" pitchFamily="34" charset="-128"/>
                </a:rPr>
                <a:t>자동</a:t>
              </a:r>
              <a:r>
                <a:rPr lang="en-US" sz="1100" kern="0" dirty="0">
                  <a:latin typeface="BentonSans Regular Italic" panose="02000503000000090004" pitchFamily="2" charset="0"/>
                  <a:ea typeface="Arial Unicode MS" pitchFamily="34" charset="-128"/>
                  <a:cs typeface="Arial Unicode MS" pitchFamily="34" charset="-128"/>
                </a:rPr>
                <a:t> </a:t>
              </a:r>
              <a:r>
                <a:rPr lang="en-US" sz="1100" kern="0" dirty="0" err="1">
                  <a:latin typeface="BentonSans Regular Italic" panose="02000503000000090004" pitchFamily="2" charset="0"/>
                  <a:ea typeface="Arial Unicode MS" pitchFamily="34" charset="-128"/>
                  <a:cs typeface="Arial Unicode MS" pitchFamily="34" charset="-128"/>
                </a:rPr>
                <a:t>생성</a:t>
              </a:r>
              <a:endParaRPr lang="en-US" sz="1100" kern="0" dirty="0">
                <a:latin typeface="BentonSans Regular Italic" panose="02000503000000090004" pitchFamily="2" charset="0"/>
                <a:ea typeface="Arial Unicode MS" pitchFamily="34" charset="-128"/>
                <a:cs typeface="Arial Unicode MS" pitchFamily="34" charset="-128"/>
                <a:sym typeface="Wingdings" pitchFamily="2" charset="2"/>
              </a:endParaRPr>
            </a:p>
          </p:txBody>
        </p:sp>
      </p:grpSp>
      <p:grpSp>
        <p:nvGrpSpPr>
          <p:cNvPr id="184" name="Group 183">
            <a:extLst>
              <a:ext uri="{FF2B5EF4-FFF2-40B4-BE49-F238E27FC236}">
                <a16:creationId xmlns:a16="http://schemas.microsoft.com/office/drawing/2014/main" id="{DCA88523-895B-B140-9793-0DF857D7C739}"/>
              </a:ext>
            </a:extLst>
          </p:cNvPr>
          <p:cNvGrpSpPr/>
          <p:nvPr/>
        </p:nvGrpSpPr>
        <p:grpSpPr>
          <a:xfrm>
            <a:off x="5847301" y="4202691"/>
            <a:ext cx="5670538" cy="1746098"/>
            <a:chOff x="5825956" y="939993"/>
            <a:chExt cx="5672015" cy="1746553"/>
          </a:xfrm>
        </p:grpSpPr>
        <p:sp>
          <p:nvSpPr>
            <p:cNvPr id="185" name="Rectangle 15">
              <a:extLst>
                <a:ext uri="{FF2B5EF4-FFF2-40B4-BE49-F238E27FC236}">
                  <a16:creationId xmlns:a16="http://schemas.microsoft.com/office/drawing/2014/main" id="{3D3814CD-B69A-214C-8A1A-4D41C31E93E7}"/>
                </a:ext>
              </a:extLst>
            </p:cNvPr>
            <p:cNvSpPr/>
            <p:nvPr/>
          </p:nvSpPr>
          <p:spPr bwMode="gray">
            <a:xfrm flipH="1">
              <a:off x="5825956" y="939993"/>
              <a:ext cx="2994666" cy="1169914"/>
            </a:xfrm>
            <a:custGeom>
              <a:avLst/>
              <a:gdLst>
                <a:gd name="connsiteX0" fmla="*/ 0 w 1224136"/>
                <a:gd name="connsiteY0" fmla="*/ 0 h 864096"/>
                <a:gd name="connsiteX1" fmla="*/ 1224136 w 1224136"/>
                <a:gd name="connsiteY1" fmla="*/ 0 h 864096"/>
                <a:gd name="connsiteX2" fmla="*/ 1224136 w 1224136"/>
                <a:gd name="connsiteY2" fmla="*/ 864096 h 864096"/>
                <a:gd name="connsiteX3" fmla="*/ 0 w 1224136"/>
                <a:gd name="connsiteY3" fmla="*/ 864096 h 864096"/>
                <a:gd name="connsiteX4" fmla="*/ 0 w 1224136"/>
                <a:gd name="connsiteY4" fmla="*/ 0 h 864096"/>
                <a:gd name="connsiteX0" fmla="*/ 0 w 1224136"/>
                <a:gd name="connsiteY0" fmla="*/ 0 h 864096"/>
                <a:gd name="connsiteX1" fmla="*/ 1224136 w 1224136"/>
                <a:gd name="connsiteY1" fmla="*/ 864096 h 864096"/>
                <a:gd name="connsiteX2" fmla="*/ 0 w 1224136"/>
                <a:gd name="connsiteY2" fmla="*/ 864096 h 864096"/>
                <a:gd name="connsiteX3" fmla="*/ 0 w 1224136"/>
                <a:gd name="connsiteY3" fmla="*/ 0 h 864096"/>
                <a:gd name="connsiteX0" fmla="*/ 0 w 1224136"/>
                <a:gd name="connsiteY0" fmla="*/ 0 h 864096"/>
                <a:gd name="connsiteX1" fmla="*/ 1224136 w 1224136"/>
                <a:gd name="connsiteY1" fmla="*/ 864096 h 864096"/>
                <a:gd name="connsiteX2" fmla="*/ 0 w 1224136"/>
                <a:gd name="connsiteY2" fmla="*/ 864096 h 864096"/>
                <a:gd name="connsiteX3" fmla="*/ 91440 w 1224136"/>
                <a:gd name="connsiteY3" fmla="*/ 91440 h 864096"/>
                <a:gd name="connsiteX0" fmla="*/ 281677 w 1505813"/>
                <a:gd name="connsiteY0" fmla="*/ 0 h 864096"/>
                <a:gd name="connsiteX1" fmla="*/ 1505813 w 1505813"/>
                <a:gd name="connsiteY1" fmla="*/ 864096 h 864096"/>
                <a:gd name="connsiteX2" fmla="*/ 281677 w 1505813"/>
                <a:gd name="connsiteY2" fmla="*/ 864096 h 864096"/>
                <a:gd name="connsiteX3" fmla="*/ 0 w 1505813"/>
                <a:gd name="connsiteY3" fmla="*/ 117715 h 864096"/>
                <a:gd name="connsiteX0" fmla="*/ 0 w 1224136"/>
                <a:gd name="connsiteY0" fmla="*/ 0 h 864096"/>
                <a:gd name="connsiteX1" fmla="*/ 1224136 w 1224136"/>
                <a:gd name="connsiteY1" fmla="*/ 864096 h 864096"/>
                <a:gd name="connsiteX2" fmla="*/ 0 w 1224136"/>
                <a:gd name="connsiteY2" fmla="*/ 864096 h 864096"/>
                <a:gd name="connsiteX0" fmla="*/ 1643743 w 1643743"/>
                <a:gd name="connsiteY0" fmla="*/ 0 h 272186"/>
                <a:gd name="connsiteX1" fmla="*/ 1224136 w 1643743"/>
                <a:gd name="connsiteY1" fmla="*/ 272186 h 272186"/>
                <a:gd name="connsiteX2" fmla="*/ 0 w 1643743"/>
                <a:gd name="connsiteY2" fmla="*/ 272186 h 272186"/>
                <a:gd name="connsiteX0" fmla="*/ 1643743 w 1643743"/>
                <a:gd name="connsiteY0" fmla="*/ 0 h 273546"/>
                <a:gd name="connsiteX1" fmla="*/ 1442464 w 1643743"/>
                <a:gd name="connsiteY1" fmla="*/ 273546 h 273546"/>
                <a:gd name="connsiteX2" fmla="*/ 0 w 1643743"/>
                <a:gd name="connsiteY2" fmla="*/ 272186 h 273546"/>
                <a:gd name="connsiteX0" fmla="*/ 1643743 w 1643743"/>
                <a:gd name="connsiteY0" fmla="*/ 0 h 273546"/>
                <a:gd name="connsiteX1" fmla="*/ 636708 w 1643743"/>
                <a:gd name="connsiteY1" fmla="*/ 273546 h 273546"/>
                <a:gd name="connsiteX2" fmla="*/ 0 w 1643743"/>
                <a:gd name="connsiteY2" fmla="*/ 272186 h 273546"/>
              </a:gdLst>
              <a:ahLst/>
              <a:cxnLst>
                <a:cxn ang="0">
                  <a:pos x="connsiteX0" y="connsiteY0"/>
                </a:cxn>
                <a:cxn ang="0">
                  <a:pos x="connsiteX1" y="connsiteY1"/>
                </a:cxn>
                <a:cxn ang="0">
                  <a:pos x="connsiteX2" y="connsiteY2"/>
                </a:cxn>
              </a:cxnLst>
              <a:rect l="l" t="t" r="r" b="b"/>
              <a:pathLst>
                <a:path w="1643743" h="273546">
                  <a:moveTo>
                    <a:pt x="1643743" y="0"/>
                  </a:moveTo>
                  <a:lnTo>
                    <a:pt x="636708" y="273546"/>
                  </a:lnTo>
                  <a:lnTo>
                    <a:pt x="0" y="272186"/>
                  </a:lnTo>
                </a:path>
              </a:pathLst>
            </a:custGeom>
            <a:noFill/>
            <a:ln w="19050" cap="rnd" algn="ctr">
              <a:solidFill>
                <a:schemeClr val="accent1"/>
              </a:solidFill>
              <a:round/>
              <a:headEnd type="oval" w="sm" len="sm"/>
              <a:tailEnd/>
            </a:ln>
          </p:spPr>
          <p:txBody>
            <a:bodyPr lIns="89977" tIns="71981" rIns="89977" bIns="71981" rtlCol="0" anchor="ctr"/>
            <a:lstStyle/>
            <a:p>
              <a:pPr algn="ctr" defTabSz="914126" fontAlgn="base">
                <a:spcBef>
                  <a:spcPct val="50000"/>
                </a:spcBef>
                <a:spcAft>
                  <a:spcPct val="0"/>
                </a:spcAft>
                <a:buClr>
                  <a:srgbClr val="F0AB00"/>
                </a:buClr>
                <a:buSzPct val="80000"/>
                <a:defRPr/>
              </a:pPr>
              <a:endParaRPr lang="en-US" sz="1200" kern="0">
                <a:solidFill>
                  <a:srgbClr val="26E0E0"/>
                </a:solidFill>
                <a:ea typeface="Arial Unicode MS" pitchFamily="34" charset="-128"/>
                <a:cs typeface="Arial Unicode MS" pitchFamily="34" charset="-128"/>
              </a:endParaRPr>
            </a:p>
          </p:txBody>
        </p:sp>
        <p:sp>
          <p:nvSpPr>
            <p:cNvPr id="186" name="Rectangle 185">
              <a:extLst>
                <a:ext uri="{FF2B5EF4-FFF2-40B4-BE49-F238E27FC236}">
                  <a16:creationId xmlns:a16="http://schemas.microsoft.com/office/drawing/2014/main" id="{15589BBD-924B-5B43-A76C-3BB610F4903A}"/>
                </a:ext>
              </a:extLst>
            </p:cNvPr>
            <p:cNvSpPr/>
            <p:nvPr/>
          </p:nvSpPr>
          <p:spPr>
            <a:xfrm>
              <a:off x="7443363" y="1814285"/>
              <a:ext cx="4054608" cy="872261"/>
            </a:xfrm>
            <a:prstGeom prst="rect">
              <a:avLst/>
            </a:prstGeom>
          </p:spPr>
          <p:txBody>
            <a:bodyPr wrap="square">
              <a:spAutoFit/>
            </a:bodyPr>
            <a:lstStyle/>
            <a:p>
              <a:pPr defTabSz="1088449">
                <a:spcAft>
                  <a:spcPts val="1200"/>
                </a:spcAft>
                <a:defRPr/>
              </a:pP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데이타</a:t>
              </a: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 </a:t>
              </a: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베이스</a:t>
              </a: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 </a:t>
              </a: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지원</a:t>
              </a: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a:t>
              </a: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Runtime시</a:t>
              </a: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 Database artifact </a:t>
              </a:r>
              <a:r>
                <a:rPr lang="en-US" sz="1200" b="1" kern="0" dirty="0" err="1">
                  <a:solidFill>
                    <a:schemeClr val="accent3">
                      <a:lumMod val="50000"/>
                    </a:schemeClr>
                  </a:solidFill>
                  <a:latin typeface="BentonSans Regular Italic" panose="02000503000000090004" pitchFamily="2" charset="0"/>
                  <a:ea typeface="Arial Unicode MS" pitchFamily="34" charset="-128"/>
                  <a:cs typeface="Arial Unicode MS" pitchFamily="34" charset="-128"/>
                </a:rPr>
                <a:t>생성</a:t>
              </a:r>
              <a:r>
                <a:rPr lang="en-US" sz="1200" b="1" kern="0" dirty="0">
                  <a:solidFill>
                    <a:schemeClr val="accent3">
                      <a:lumMod val="50000"/>
                    </a:schemeClr>
                  </a:solidFill>
                  <a:latin typeface="BentonSans Regular Italic" panose="02000503000000090004" pitchFamily="2" charset="0"/>
                  <a:ea typeface="Arial Unicode MS" pitchFamily="34" charset="-128"/>
                  <a:cs typeface="Arial Unicode MS" pitchFamily="34" charset="-128"/>
                </a:rPr>
                <a:t>)</a:t>
              </a: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a:latin typeface="BentonSans Regular Italic" panose="02000503000000090004" pitchFamily="2" charset="0"/>
                  <a:ea typeface="Arial Unicode MS" pitchFamily="34" charset="-128"/>
                  <a:cs typeface="Arial Unicode MS" pitchFamily="34" charset="-128"/>
                </a:rPr>
                <a:t>Out-of-the-box: </a:t>
              </a:r>
              <a:r>
                <a:rPr lang="en-US" sz="1100" b="1" kern="0" dirty="0">
                  <a:solidFill>
                    <a:srgbClr val="F0AB00"/>
                  </a:solidFill>
                  <a:latin typeface="BentonSans Regular Italic" panose="02000503000000090004" pitchFamily="2" charset="0"/>
                  <a:ea typeface="Arial Unicode MS" pitchFamily="34" charset="-128"/>
                  <a:cs typeface="Arial Unicode MS" pitchFamily="34" charset="-128"/>
                </a:rPr>
                <a:t>HANA</a:t>
              </a:r>
              <a:r>
                <a:rPr lang="en-US" sz="1100" b="1" kern="0" dirty="0">
                  <a:latin typeface="BentonSans Regular Italic" panose="02000503000000090004" pitchFamily="2" charset="0"/>
                  <a:ea typeface="Arial Unicode MS" pitchFamily="34" charset="-128"/>
                  <a:cs typeface="Arial Unicode MS" pitchFamily="34" charset="-128"/>
                </a:rPr>
                <a:t>,</a:t>
              </a:r>
              <a:r>
                <a:rPr lang="en-US" sz="1100" b="1" kern="0" dirty="0">
                  <a:solidFill>
                    <a:srgbClr val="26E0E0"/>
                  </a:solidFill>
                  <a:latin typeface="BentonSans Regular Italic" panose="02000503000000090004" pitchFamily="2" charset="0"/>
                  <a:ea typeface="Arial Unicode MS" pitchFamily="34" charset="-128"/>
                  <a:cs typeface="Arial Unicode MS" pitchFamily="34" charset="-128"/>
                </a:rPr>
                <a:t> </a:t>
              </a:r>
              <a:r>
                <a:rPr lang="en-US" sz="1100" b="1" kern="0" dirty="0">
                  <a:solidFill>
                    <a:srgbClr val="F0AB00"/>
                  </a:solidFill>
                  <a:latin typeface="BentonSans Regular Italic" panose="02000503000000090004" pitchFamily="2" charset="0"/>
                  <a:ea typeface="Arial Unicode MS" pitchFamily="34" charset="-128"/>
                  <a:cs typeface="Arial Unicode MS" pitchFamily="34" charset="-128"/>
                </a:rPr>
                <a:t>SQLite</a:t>
              </a:r>
              <a:endParaRPr lang="en-US" sz="1100" kern="0" dirty="0">
                <a:solidFill>
                  <a:srgbClr val="26E0E0"/>
                </a:solidFill>
                <a:latin typeface="BentonSans Regular Italic" panose="02000503000000090004" pitchFamily="2" charset="0"/>
                <a:ea typeface="Arial Unicode MS" pitchFamily="34" charset="-128"/>
                <a:cs typeface="Arial Unicode MS" pitchFamily="34" charset="-128"/>
              </a:endParaRPr>
            </a:p>
            <a:p>
              <a:pPr indent="-285664" defTabSz="1088449" fontAlgn="base">
                <a:spcBef>
                  <a:spcPts val="400"/>
                </a:spcBef>
                <a:buClr>
                  <a:srgbClr val="F0AB00"/>
                </a:buClr>
                <a:buSzPct val="80000"/>
                <a:buFont typeface="Arial" panose="020B0604020202020204" pitchFamily="34" charset="0"/>
                <a:buChar char="•"/>
                <a:tabLst>
                  <a:tab pos="1060132" algn="l"/>
                </a:tabLst>
                <a:defRPr/>
              </a:pPr>
              <a:r>
                <a:rPr lang="en-US" sz="1100" kern="0" dirty="0">
                  <a:latin typeface="BentonSans Regular Italic" panose="02000503000000090004" pitchFamily="2" charset="0"/>
                  <a:ea typeface="Arial Unicode MS" pitchFamily="34" charset="-128"/>
                  <a:cs typeface="Arial Unicode MS" pitchFamily="34" charset="-128"/>
                </a:rPr>
                <a:t>Dynamic Data Access layers </a:t>
              </a:r>
              <a:r>
                <a:rPr lang="en-US" sz="1100" kern="0" dirty="0" err="1">
                  <a:latin typeface="BentonSans Regular Italic" panose="02000503000000090004" pitchFamily="2" charset="0"/>
                  <a:ea typeface="Arial Unicode MS" pitchFamily="34" charset="-128"/>
                  <a:cs typeface="Arial Unicode MS" pitchFamily="34" charset="-128"/>
                </a:rPr>
                <a:t>지원</a:t>
              </a:r>
              <a:r>
                <a:rPr lang="en-US" sz="1100" kern="0" dirty="0">
                  <a:latin typeface="BentonSans Regular Italic" panose="02000503000000090004" pitchFamily="2" charset="0"/>
                  <a:ea typeface="Arial Unicode MS" pitchFamily="34" charset="-128"/>
                  <a:cs typeface="Arial Unicode MS" pitchFamily="34" charset="-128"/>
                </a:rPr>
                <a:t>(</a:t>
              </a:r>
              <a:r>
                <a:rPr lang="en-US" sz="1100" kern="0" dirty="0" err="1">
                  <a:solidFill>
                    <a:srgbClr val="F0AB00"/>
                  </a:solidFill>
                  <a:latin typeface="BentonSans Regular Italic" panose="02000503000000090004" pitchFamily="2" charset="0"/>
                  <a:ea typeface="Arial Unicode MS" pitchFamily="34" charset="-128"/>
                  <a:cs typeface="Arial Unicode MS" pitchFamily="34" charset="-128"/>
                </a:rPr>
                <a:t>cds.ql</a:t>
              </a:r>
              <a:r>
                <a:rPr lang="en-US" sz="1100" kern="0" dirty="0">
                  <a:latin typeface="BentonSans Regular Italic" panose="02000503000000090004" pitchFamily="2" charset="0"/>
                  <a:ea typeface="Arial Unicode MS" pitchFamily="34" charset="-128"/>
                  <a:cs typeface="Arial Unicode MS" pitchFamily="34" charset="-128"/>
                </a:rPr>
                <a:t>)</a:t>
              </a:r>
            </a:p>
          </p:txBody>
        </p:sp>
      </p:grpSp>
    </p:spTree>
    <p:extLst>
      <p:ext uri="{BB962C8B-B14F-4D97-AF65-F5344CB8AC3E}">
        <p14:creationId xmlns:p14="http://schemas.microsoft.com/office/powerpoint/2010/main" val="1971443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1000"/>
                                        <p:tgtEl>
                                          <p:spTgt spid="178"/>
                                        </p:tgtEl>
                                      </p:cBhvr>
                                    </p:animEffect>
                                    <p:anim calcmode="lin" valueType="num">
                                      <p:cBhvr>
                                        <p:cTn id="8" dur="1000" fill="hold"/>
                                        <p:tgtEl>
                                          <p:spTgt spid="178"/>
                                        </p:tgtEl>
                                        <p:attrNameLst>
                                          <p:attrName>ppt_x</p:attrName>
                                        </p:attrNameLst>
                                      </p:cBhvr>
                                      <p:tavLst>
                                        <p:tav tm="0">
                                          <p:val>
                                            <p:strVal val="#ppt_x"/>
                                          </p:val>
                                        </p:tav>
                                        <p:tav tm="100000">
                                          <p:val>
                                            <p:strVal val="#ppt_x"/>
                                          </p:val>
                                        </p:tav>
                                      </p:tavLst>
                                    </p:anim>
                                    <p:anim calcmode="lin" valueType="num">
                                      <p:cBhvr>
                                        <p:cTn id="9" dur="1000" fill="hold"/>
                                        <p:tgtEl>
                                          <p:spTgt spid="17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4"/>
                                        </p:tgtEl>
                                        <p:attrNameLst>
                                          <p:attrName>style.visibility</p:attrName>
                                        </p:attrNameLst>
                                      </p:cBhvr>
                                      <p:to>
                                        <p:strVal val="visible"/>
                                      </p:to>
                                    </p:set>
                                    <p:animEffect transition="in" filter="fade">
                                      <p:cBhvr>
                                        <p:cTn id="14" dur="1000"/>
                                        <p:tgtEl>
                                          <p:spTgt spid="174"/>
                                        </p:tgtEl>
                                      </p:cBhvr>
                                    </p:animEffect>
                                    <p:anim calcmode="lin" valueType="num">
                                      <p:cBhvr>
                                        <p:cTn id="15" dur="1000" fill="hold"/>
                                        <p:tgtEl>
                                          <p:spTgt spid="174"/>
                                        </p:tgtEl>
                                        <p:attrNameLst>
                                          <p:attrName>ppt_x</p:attrName>
                                        </p:attrNameLst>
                                      </p:cBhvr>
                                      <p:tavLst>
                                        <p:tav tm="0">
                                          <p:val>
                                            <p:strVal val="#ppt_x"/>
                                          </p:val>
                                        </p:tav>
                                        <p:tav tm="100000">
                                          <p:val>
                                            <p:strVal val="#ppt_x"/>
                                          </p:val>
                                        </p:tav>
                                      </p:tavLst>
                                    </p:anim>
                                    <p:anim calcmode="lin" valueType="num">
                                      <p:cBhvr>
                                        <p:cTn id="16"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4"/>
                                        </p:tgtEl>
                                        <p:attrNameLst>
                                          <p:attrName>style.visibility</p:attrName>
                                        </p:attrNameLst>
                                      </p:cBhvr>
                                      <p:to>
                                        <p:strVal val="visible"/>
                                      </p:to>
                                    </p:set>
                                    <p:animEffect transition="in" filter="fade">
                                      <p:cBhvr>
                                        <p:cTn id="21" dur="1000"/>
                                        <p:tgtEl>
                                          <p:spTgt spid="184"/>
                                        </p:tgtEl>
                                      </p:cBhvr>
                                    </p:animEffect>
                                    <p:anim calcmode="lin" valueType="num">
                                      <p:cBhvr>
                                        <p:cTn id="22" dur="1000" fill="hold"/>
                                        <p:tgtEl>
                                          <p:spTgt spid="184"/>
                                        </p:tgtEl>
                                        <p:attrNameLst>
                                          <p:attrName>ppt_x</p:attrName>
                                        </p:attrNameLst>
                                      </p:cBhvr>
                                      <p:tavLst>
                                        <p:tav tm="0">
                                          <p:val>
                                            <p:strVal val="#ppt_x"/>
                                          </p:val>
                                        </p:tav>
                                        <p:tav tm="100000">
                                          <p:val>
                                            <p:strVal val="#ppt_x"/>
                                          </p:val>
                                        </p:tav>
                                      </p:tavLst>
                                    </p:anim>
                                    <p:anim calcmode="lin" valueType="num">
                                      <p:cBhvr>
                                        <p:cTn id="23" dur="1000" fill="hold"/>
                                        <p:tgtEl>
                                          <p:spTgt spid="18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fade">
                                      <p:cBhvr>
                                        <p:cTn id="28" dur="1000"/>
                                        <p:tgtEl>
                                          <p:spTgt spid="181"/>
                                        </p:tgtEl>
                                      </p:cBhvr>
                                    </p:animEffect>
                                    <p:anim calcmode="lin" valueType="num">
                                      <p:cBhvr>
                                        <p:cTn id="29" dur="1000" fill="hold"/>
                                        <p:tgtEl>
                                          <p:spTgt spid="181"/>
                                        </p:tgtEl>
                                        <p:attrNameLst>
                                          <p:attrName>ppt_x</p:attrName>
                                        </p:attrNameLst>
                                      </p:cBhvr>
                                      <p:tavLst>
                                        <p:tav tm="0">
                                          <p:val>
                                            <p:strVal val="#ppt_x"/>
                                          </p:val>
                                        </p:tav>
                                        <p:tav tm="100000">
                                          <p:val>
                                            <p:strVal val="#ppt_x"/>
                                          </p:val>
                                        </p:tav>
                                      </p:tavLst>
                                    </p:anim>
                                    <p:anim calcmode="lin" valueType="num">
                                      <p:cBhvr>
                                        <p:cTn id="30" dur="1000" fill="hold"/>
                                        <p:tgtEl>
                                          <p:spTgt spid="1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BFA698D-0B45-61A7-1310-4144F962C6F8}"/>
              </a:ext>
            </a:extLst>
          </p:cNvPr>
          <p:cNvSpPr>
            <a:spLocks noGrp="1"/>
          </p:cNvSpPr>
          <p:nvPr>
            <p:ph type="title"/>
          </p:nvPr>
        </p:nvSpPr>
        <p:spPr/>
        <p:txBody>
          <a:bodyPr/>
          <a:lstStyle/>
          <a:p>
            <a:r>
              <a:rPr kumimoji="1" lang="en-US" altLang="ko-Kore-KR" dirty="0"/>
              <a:t>BTP CAP – </a:t>
            </a:r>
            <a:r>
              <a:rPr kumimoji="1" lang="en-US" altLang="ko-KR" dirty="0"/>
              <a:t>SAP</a:t>
            </a:r>
            <a:r>
              <a:rPr kumimoji="1" lang="ko-KR" altLang="en-US" dirty="0"/>
              <a:t> 제품 개발</a:t>
            </a:r>
            <a:endParaRPr kumimoji="1" lang="ko-Kore-KR" altLang="en-US" dirty="0"/>
          </a:p>
        </p:txBody>
      </p:sp>
      <p:pic>
        <p:nvPicPr>
          <p:cNvPr id="3" name="그림 2">
            <a:extLst>
              <a:ext uri="{FF2B5EF4-FFF2-40B4-BE49-F238E27FC236}">
                <a16:creationId xmlns:a16="http://schemas.microsoft.com/office/drawing/2014/main" id="{46693B20-3901-8962-D9FC-EE3F5FAA35CD}"/>
              </a:ext>
            </a:extLst>
          </p:cNvPr>
          <p:cNvPicPr>
            <a:picLocks noChangeAspect="1"/>
          </p:cNvPicPr>
          <p:nvPr/>
        </p:nvPicPr>
        <p:blipFill>
          <a:blip r:embed="rId2"/>
          <a:stretch>
            <a:fillRect/>
          </a:stretch>
        </p:blipFill>
        <p:spPr>
          <a:xfrm>
            <a:off x="587888" y="1434078"/>
            <a:ext cx="4633701" cy="4990678"/>
          </a:xfrm>
          <a:prstGeom prst="rect">
            <a:avLst/>
          </a:prstGeom>
        </p:spPr>
      </p:pic>
      <p:grpSp>
        <p:nvGrpSpPr>
          <p:cNvPr id="4" name="그룹 3">
            <a:extLst>
              <a:ext uri="{FF2B5EF4-FFF2-40B4-BE49-F238E27FC236}">
                <a16:creationId xmlns:a16="http://schemas.microsoft.com/office/drawing/2014/main" id="{AF4E68AD-3D41-34E8-0005-92B77B3930CF}"/>
              </a:ext>
            </a:extLst>
          </p:cNvPr>
          <p:cNvGrpSpPr/>
          <p:nvPr/>
        </p:nvGrpSpPr>
        <p:grpSpPr>
          <a:xfrm>
            <a:off x="6150407" y="1919938"/>
            <a:ext cx="4633700" cy="4018960"/>
            <a:chOff x="786809" y="1711841"/>
            <a:chExt cx="4976038" cy="4529471"/>
          </a:xfrm>
          <a:solidFill>
            <a:schemeClr val="bg1"/>
          </a:solidFill>
        </p:grpSpPr>
        <p:sp>
          <p:nvSpPr>
            <p:cNvPr id="5" name="직사각형 4">
              <a:extLst>
                <a:ext uri="{FF2B5EF4-FFF2-40B4-BE49-F238E27FC236}">
                  <a16:creationId xmlns:a16="http://schemas.microsoft.com/office/drawing/2014/main" id="{90683B01-1020-E881-0B53-A0E29BC8F6BC}"/>
                </a:ext>
              </a:extLst>
            </p:cNvPr>
            <p:cNvSpPr/>
            <p:nvPr/>
          </p:nvSpPr>
          <p:spPr bwMode="gray">
            <a:xfrm>
              <a:off x="786809" y="1711841"/>
              <a:ext cx="4976038" cy="4529471"/>
            </a:xfrm>
            <a:prstGeom prst="rect">
              <a:avLst/>
            </a:prstGeom>
            <a:grpFill/>
            <a:ln w="25400" algn="ctr">
              <a:solidFill>
                <a:schemeClr val="accent1"/>
              </a:solidFill>
              <a:miter lim="800000"/>
              <a:headEnd/>
              <a:tailEnd/>
            </a:ln>
          </p:spPr>
          <p:txBody>
            <a:bodyPr lIns="89977" tIns="71981" rIns="89977" bIns="71981" rtlCol="0" anchor="ctr"/>
            <a:lstStyle/>
            <a:p>
              <a:pPr algn="ctr" defTabSz="914126" fontAlgn="base">
                <a:spcBef>
                  <a:spcPct val="50000"/>
                </a:spcBef>
                <a:spcAft>
                  <a:spcPct val="0"/>
                </a:spcAft>
                <a:buClr>
                  <a:srgbClr val="F0AB00"/>
                </a:buClr>
                <a:buSzPct val="80000"/>
              </a:pPr>
              <a:endParaRPr lang="ko-Kore-KR" altLang="en-US" sz="1600" kern="0" dirty="0" err="1">
                <a:ea typeface="Arial Unicode MS" pitchFamily="34" charset="-128"/>
                <a:cs typeface="Arial Unicode MS" pitchFamily="34" charset="-128"/>
              </a:endParaRPr>
            </a:p>
          </p:txBody>
        </p:sp>
        <p:sp>
          <p:nvSpPr>
            <p:cNvPr id="6" name="TextBox 5">
              <a:extLst>
                <a:ext uri="{FF2B5EF4-FFF2-40B4-BE49-F238E27FC236}">
                  <a16:creationId xmlns:a16="http://schemas.microsoft.com/office/drawing/2014/main" id="{74BA6998-EBF7-2C38-575D-FCA98DE2C3DA}"/>
                </a:ext>
              </a:extLst>
            </p:cNvPr>
            <p:cNvSpPr txBox="1"/>
            <p:nvPr/>
          </p:nvSpPr>
          <p:spPr>
            <a:xfrm>
              <a:off x="1652753" y="1821839"/>
              <a:ext cx="2886091" cy="277425"/>
            </a:xfrm>
            <a:prstGeom prst="rect">
              <a:avLst/>
            </a:prstGeom>
            <a:grpFill/>
          </p:spPr>
          <p:txBody>
            <a:bodyPr wrap="none" lIns="0" tIns="0" rIns="0" bIns="0" rtlCol="0">
              <a:spAutoFit/>
            </a:bodyPr>
            <a:lstStyle/>
            <a:p>
              <a:pPr fontAlgn="base">
                <a:spcBef>
                  <a:spcPct val="50000"/>
                </a:spcBef>
                <a:spcAft>
                  <a:spcPct val="0"/>
                </a:spcAft>
                <a:buClr>
                  <a:srgbClr val="F0AB00"/>
                </a:buClr>
                <a:buSzPct val="80000"/>
              </a:pPr>
              <a:r>
                <a:rPr kumimoji="1" lang="en-US" altLang="ko-Kore-KR" sz="1600" kern="0" dirty="0">
                  <a:ea typeface="Arial Unicode MS" pitchFamily="34" charset="-128"/>
                  <a:cs typeface="Arial Unicode MS" pitchFamily="34" charset="-128"/>
                </a:rPr>
                <a:t>SAP ERP</a:t>
              </a:r>
              <a:r>
                <a:rPr kumimoji="1" lang="ko-KR" altLang="en-US" sz="1600" kern="0" dirty="0" err="1">
                  <a:ea typeface="Arial Unicode MS" pitchFamily="34" charset="-128"/>
                  <a:cs typeface="Arial Unicode MS" pitchFamily="34" charset="-128"/>
                </a:rPr>
                <a:t>를</a:t>
              </a:r>
              <a:r>
                <a:rPr kumimoji="1" lang="ko-KR" altLang="en-US" sz="1600" kern="0" dirty="0">
                  <a:ea typeface="Arial Unicode MS" pitchFamily="34" charset="-128"/>
                  <a:cs typeface="Arial Unicode MS" pitchFamily="34" charset="-128"/>
                </a:rPr>
                <a:t> 위한 </a:t>
              </a:r>
              <a:r>
                <a:rPr kumimoji="1" lang="en-US" altLang="ko-KR" sz="1600" kern="0" dirty="0">
                  <a:ea typeface="Arial Unicode MS" pitchFamily="34" charset="-128"/>
                  <a:cs typeface="Arial Unicode MS" pitchFamily="34" charset="-128"/>
                </a:rPr>
                <a:t>BTP </a:t>
              </a:r>
              <a:r>
                <a:rPr kumimoji="1" lang="ko-KR" altLang="en-US" sz="1600" kern="0" dirty="0">
                  <a:ea typeface="Arial Unicode MS" pitchFamily="34" charset="-128"/>
                  <a:cs typeface="Arial Unicode MS" pitchFamily="34" charset="-128"/>
                </a:rPr>
                <a:t>서비스</a:t>
              </a:r>
              <a:endParaRPr kumimoji="1" lang="ko-Kore-KR" altLang="en-US" sz="1600" kern="0" dirty="0" err="1">
                <a:ea typeface="Arial Unicode MS" pitchFamily="34" charset="-128"/>
                <a:cs typeface="Arial Unicode MS" pitchFamily="34" charset="-128"/>
              </a:endParaRPr>
            </a:p>
          </p:txBody>
        </p:sp>
        <p:sp>
          <p:nvSpPr>
            <p:cNvPr id="7" name="TextBox 6">
              <a:extLst>
                <a:ext uri="{FF2B5EF4-FFF2-40B4-BE49-F238E27FC236}">
                  <a16:creationId xmlns:a16="http://schemas.microsoft.com/office/drawing/2014/main" id="{81D51C3D-25A8-A5C2-8A10-B7FDD964147C}"/>
                </a:ext>
              </a:extLst>
            </p:cNvPr>
            <p:cNvSpPr txBox="1"/>
            <p:nvPr/>
          </p:nvSpPr>
          <p:spPr>
            <a:xfrm>
              <a:off x="886512" y="2350345"/>
              <a:ext cx="4526190" cy="3545843"/>
            </a:xfrm>
            <a:prstGeom prst="rect">
              <a:avLst/>
            </a:prstGeom>
            <a:grpFill/>
          </p:spPr>
          <p:txBody>
            <a:bodyPr wrap="none" lIns="0" tIns="0" rIns="0" bIns="0" rtlCol="0">
              <a:spAutoFit/>
            </a:bodyPr>
            <a:lstStyle/>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Financial Consolidation / Group Reporting Data Collection</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SAP Finance Trading Platform Integration</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SAP Central Order</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Manage Supplier 8Ds</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solidFill>
                    <a:schemeClr val="accent1"/>
                  </a:solidFill>
                  <a:ea typeface="Arial Unicode MS" pitchFamily="34" charset="-128"/>
                  <a:cs typeface="Arial Unicode MS" pitchFamily="34" charset="-128"/>
                </a:rPr>
                <a:t>Advanced Financial Closing (AFC)</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S/4 Procurement Planning</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Credit Management</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Resource Management</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err="1">
                  <a:ea typeface="Arial Unicode MS" pitchFamily="34" charset="-128"/>
                  <a:cs typeface="Arial Unicode MS" pitchFamily="34" charset="-128"/>
                </a:rPr>
                <a:t>OneProcurement</a:t>
              </a:r>
              <a:endParaRPr kumimoji="1" lang="en-US" altLang="ko-Kore-KR" sz="1200" kern="0" dirty="0">
                <a:ea typeface="Arial Unicode MS" pitchFamily="34" charset="-128"/>
                <a:cs typeface="Arial Unicode MS" pitchFamily="34" charset="-128"/>
              </a:endParaRP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S/4 Central Invoice Management</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Partner Test Application</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GRC Platform</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Asset Performance Management</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Product Footprint Management for Clean Operations</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S/4HANA Sustainability Management</a:t>
              </a:r>
            </a:p>
            <a:p>
              <a:pPr marL="285664" indent="-285664" fontAlgn="base">
                <a:spcBef>
                  <a:spcPts val="100"/>
                </a:spcBef>
                <a:spcAft>
                  <a:spcPct val="0"/>
                </a:spcAft>
                <a:buClr>
                  <a:srgbClr val="F0AB00"/>
                </a:buClr>
                <a:buSzPct val="80000"/>
                <a:buFont typeface="Arial" panose="020B0604020202020204" pitchFamily="34" charset="0"/>
                <a:buChar char="•"/>
              </a:pPr>
              <a:r>
                <a:rPr kumimoji="1" lang="en-US" altLang="ko-Kore-KR" sz="1200" kern="0" dirty="0">
                  <a:ea typeface="Arial Unicode MS" pitchFamily="34" charset="-128"/>
                  <a:cs typeface="Arial Unicode MS" pitchFamily="34" charset="-128"/>
                </a:rPr>
                <a:t>Release Assessment and Scope Dependency Tool</a:t>
              </a:r>
              <a:endParaRPr kumimoji="1" lang="ko-Kore-KR" altLang="en-US" sz="1200" kern="0" dirty="0" err="1">
                <a:ea typeface="Arial Unicode MS" pitchFamily="34" charset="-128"/>
                <a:cs typeface="Arial Unicode MS" pitchFamily="34" charset="-128"/>
              </a:endParaRPr>
            </a:p>
          </p:txBody>
        </p:sp>
      </p:grpSp>
      <p:sp>
        <p:nvSpPr>
          <p:cNvPr id="8" name="TextBox 7">
            <a:extLst>
              <a:ext uri="{FF2B5EF4-FFF2-40B4-BE49-F238E27FC236}">
                <a16:creationId xmlns:a16="http://schemas.microsoft.com/office/drawing/2014/main" id="{02004044-DAAE-95EC-7A30-4C478A6031D1}"/>
              </a:ext>
            </a:extLst>
          </p:cNvPr>
          <p:cNvSpPr txBox="1"/>
          <p:nvPr/>
        </p:nvSpPr>
        <p:spPr>
          <a:xfrm>
            <a:off x="587888" y="1147922"/>
            <a:ext cx="11099547" cy="2153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kumimoji="1" lang="en-US" altLang="ko-Kore-KR" sz="1400" kern="0" dirty="0">
                <a:ea typeface="Arial Unicode MS" pitchFamily="34" charset="-128"/>
                <a:cs typeface="Arial Unicode MS" pitchFamily="34" charset="-128"/>
              </a:rPr>
              <a:t>SAP</a:t>
            </a:r>
            <a:r>
              <a:rPr kumimoji="1" lang="ko-Kore-KR" altLang="en-US" sz="1400" kern="0" dirty="0">
                <a:ea typeface="Arial Unicode MS" pitchFamily="34" charset="-128"/>
                <a:cs typeface="Arial Unicode MS" pitchFamily="34" charset="-128"/>
              </a:rPr>
              <a:t> </a:t>
            </a:r>
            <a:r>
              <a:rPr kumimoji="1" lang="en-US" altLang="ko-Kore-KR" sz="1400" kern="0" dirty="0">
                <a:ea typeface="Arial Unicode MS" pitchFamily="34" charset="-128"/>
                <a:cs typeface="Arial Unicode MS" pitchFamily="34" charset="-128"/>
              </a:rPr>
              <a:t>S</a:t>
            </a:r>
            <a:r>
              <a:rPr kumimoji="1" lang="en-US" altLang="ko-KR" sz="1400" kern="0" dirty="0">
                <a:ea typeface="Arial Unicode MS" pitchFamily="34" charset="-128"/>
                <a:cs typeface="Arial Unicode MS" pitchFamily="34" charset="-128"/>
              </a:rPr>
              <a:t>tandard </a:t>
            </a:r>
            <a:r>
              <a:rPr kumimoji="1" lang="ko-KR" altLang="en-US" sz="1400" kern="0" dirty="0">
                <a:ea typeface="Arial Unicode MS" pitchFamily="34" charset="-128"/>
                <a:cs typeface="Arial Unicode MS" pitchFamily="34" charset="-128"/>
              </a:rPr>
              <a:t>기능들이 </a:t>
            </a:r>
            <a:r>
              <a:rPr kumimoji="1" lang="en-US" altLang="ko-KR" sz="1400" kern="0" dirty="0">
                <a:ea typeface="Arial Unicode MS" pitchFamily="34" charset="-128"/>
                <a:cs typeface="Arial Unicode MS" pitchFamily="34" charset="-128"/>
              </a:rPr>
              <a:t>BTP</a:t>
            </a:r>
            <a:r>
              <a:rPr kumimoji="1" lang="ko-KR" altLang="en-US" sz="1400" kern="0" dirty="0">
                <a:ea typeface="Arial Unicode MS" pitchFamily="34" charset="-128"/>
                <a:cs typeface="Arial Unicode MS" pitchFamily="34" charset="-128"/>
              </a:rPr>
              <a:t>에서 개발되어 </a:t>
            </a:r>
            <a:r>
              <a:rPr kumimoji="1" lang="en-US" altLang="ko-KR" sz="1400" kern="0" dirty="0">
                <a:ea typeface="Arial Unicode MS" pitchFamily="34" charset="-128"/>
                <a:cs typeface="Arial Unicode MS" pitchFamily="34" charset="-128"/>
              </a:rPr>
              <a:t>SaaS</a:t>
            </a:r>
            <a:r>
              <a:rPr kumimoji="1" lang="ko-KR" altLang="en-US" sz="1400" kern="0" dirty="0">
                <a:ea typeface="Arial Unicode MS" pitchFamily="34" charset="-128"/>
                <a:cs typeface="Arial Unicode MS" pitchFamily="34" charset="-128"/>
              </a:rPr>
              <a:t> 서비스로 제공되고 있습니다</a:t>
            </a:r>
            <a:r>
              <a:rPr kumimoji="1" lang="en-US" altLang="ko-KR" sz="1400" kern="0" dirty="0">
                <a:ea typeface="Arial Unicode MS" pitchFamily="34" charset="-128"/>
                <a:cs typeface="Arial Unicode MS" pitchFamily="34" charset="-128"/>
              </a:rPr>
              <a:t>.</a:t>
            </a:r>
            <a:endParaRPr kumimoji="1" lang="ko-Kore-KR" altLang="en-US" sz="14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1560099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5DADC2-2915-4148-AA0B-D3F921A682ED}"/>
              </a:ext>
            </a:extLst>
          </p:cNvPr>
          <p:cNvSpPr>
            <a:spLocks noGrp="1"/>
          </p:cNvSpPr>
          <p:nvPr>
            <p:ph type="ctrTitle"/>
          </p:nvPr>
        </p:nvSpPr>
        <p:spPr/>
        <p:txBody>
          <a:bodyPr/>
          <a:lstStyle/>
          <a:p>
            <a:r>
              <a:rPr lang="en-US" altLang="ko-KR" dirty="0"/>
              <a:t>CAP</a:t>
            </a:r>
            <a:r>
              <a:rPr lang="ko-KR" altLang="en-US" dirty="0"/>
              <a:t> </a:t>
            </a:r>
            <a:r>
              <a:rPr lang="en-US" dirty="0"/>
              <a:t>Core Concepts</a:t>
            </a:r>
            <a:endParaRPr lang="de-DE" dirty="0"/>
          </a:p>
        </p:txBody>
      </p:sp>
    </p:spTree>
    <p:extLst>
      <p:ext uri="{BB962C8B-B14F-4D97-AF65-F5344CB8AC3E}">
        <p14:creationId xmlns:p14="http://schemas.microsoft.com/office/powerpoint/2010/main" val="3558804478"/>
      </p:ext>
    </p:extLst>
  </p:cSld>
  <p:clrMapOvr>
    <a:masterClrMapping/>
  </p:clrMapOvr>
</p:sld>
</file>

<file path=ppt/theme/theme1.xml><?xml version="1.0" encoding="utf-8"?>
<a:theme xmlns:a="http://schemas.openxmlformats.org/drawingml/2006/main" name="SAP 2019 16x9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CFBF233B-4965-47F7-9E55-FF6B22350CE1}"/>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0F0DE4AE-4B25-4696-9992-64270CB37F61}" vid="{6003A77E-DEA4-4308-9E42-7BC45C17D642}"/>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F9BBD8992D8584AA7512FF2E42E3E95" ma:contentTypeVersion="12" ma:contentTypeDescription="Create a new document." ma:contentTypeScope="" ma:versionID="7972bdafab19c540ce8003be1793fdaa">
  <xsd:schema xmlns:xsd="http://www.w3.org/2001/XMLSchema" xmlns:xs="http://www.w3.org/2001/XMLSchema" xmlns:p="http://schemas.microsoft.com/office/2006/metadata/properties" xmlns:ns2="c13ee654-a4c2-46a1-a845-2b0326c87ca3" xmlns:ns3="f78f840b-650c-4dc4-aa93-bda33329c0ad" targetNamespace="http://schemas.microsoft.com/office/2006/metadata/properties" ma:root="true" ma:fieldsID="bdab79c9d5d59b2c59602f4556430e52" ns2:_="" ns3:_="">
    <xsd:import namespace="c13ee654-a4c2-46a1-a845-2b0326c87ca3"/>
    <xsd:import namespace="f78f840b-650c-4dc4-aa93-bda33329c0a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3ee654-a4c2-46a1-a845-2b0326c87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78f840b-650c-4dc4-aa93-bda33329c0a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TemplafySlideFormConfiguration><![CDATA[{"formFields":[],"formDataEntries":[]}]]></TemplafySlideFormConfiguration>
</file>

<file path=customXml/item4.xml><?xml version="1.0" encoding="utf-8"?>
<TemplafySlideTemplateConfiguration><![CDATA[{"slideVersion":1,"isValidatorEnabled":false,"isLocked":false,"elementsMetadata":[],"slideId":"638061059778669279","enableDocumentContentUpdater":false,"version":"2.0"}]]></TemplafySlideTemplateConfiguration>
</file>

<file path=customXml/item5.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71D9E75-4B57-4B3E-8B38-E878A9E9F228}">
  <ds:schemaRefs>
    <ds:schemaRef ds:uri="http://schemas.microsoft.com/sharepoint/v3/contenttype/forms"/>
  </ds:schemaRefs>
</ds:datastoreItem>
</file>

<file path=customXml/itemProps2.xml><?xml version="1.0" encoding="utf-8"?>
<ds:datastoreItem xmlns:ds="http://schemas.openxmlformats.org/officeDocument/2006/customXml" ds:itemID="{D5822082-1A4D-47B5-9BA5-87A053432F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3ee654-a4c2-46a1-a845-2b0326c87ca3"/>
    <ds:schemaRef ds:uri="f78f840b-650c-4dc4-aa93-bda33329c0a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CC430C-EF94-D241-8899-62DB0934E3D1}">
  <ds:schemaRefs/>
</ds:datastoreItem>
</file>

<file path=customXml/itemProps4.xml><?xml version="1.0" encoding="utf-8"?>
<ds:datastoreItem xmlns:ds="http://schemas.openxmlformats.org/officeDocument/2006/customXml" ds:itemID="{7D3B6D96-E950-014A-B814-DF468FC10C46}">
  <ds:schemaRefs/>
</ds:datastoreItem>
</file>

<file path=customXml/itemProps5.xml><?xml version="1.0" encoding="utf-8"?>
<ds:datastoreItem xmlns:ds="http://schemas.openxmlformats.org/officeDocument/2006/customXml" ds:itemID="{038BAFB3-826C-42EF-BA4B-7DA40A64CB8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SAP_2019_16x9_white</Template>
  <TotalTime>29297</TotalTime>
  <Words>2124</Words>
  <Application>Microsoft Macintosh PowerPoint</Application>
  <PresentationFormat>와이드스크린</PresentationFormat>
  <Paragraphs>407</Paragraphs>
  <Slides>21</Slides>
  <Notes>18</Notes>
  <HiddenSlides>0</HiddenSlides>
  <MMClips>0</MMClips>
  <ScaleCrop>false</ScaleCrop>
  <HeadingPairs>
    <vt:vector size="6" baseType="variant">
      <vt:variant>
        <vt:lpstr>사용한 글꼴</vt:lpstr>
      </vt:variant>
      <vt:variant>
        <vt:i4>15</vt:i4>
      </vt:variant>
      <vt:variant>
        <vt:lpstr>테마</vt:lpstr>
      </vt:variant>
      <vt:variant>
        <vt:i4>2</vt:i4>
      </vt:variant>
      <vt:variant>
        <vt:lpstr>슬라이드 제목</vt:lpstr>
      </vt:variant>
      <vt:variant>
        <vt:i4>21</vt:i4>
      </vt:variant>
    </vt:vector>
  </HeadingPairs>
  <TitlesOfParts>
    <vt:vector size="38" baseType="lpstr">
      <vt:lpstr>Malgun Gothic</vt:lpstr>
      <vt:lpstr>Arial Unicode MS</vt:lpstr>
      <vt:lpstr>Arial</vt:lpstr>
      <vt:lpstr>Avenir Next</vt:lpstr>
      <vt:lpstr>Avenir Next Demi Bold</vt:lpstr>
      <vt:lpstr>Avenir Next Medium</vt:lpstr>
      <vt:lpstr>Avenir Next Ultra Light</vt:lpstr>
      <vt:lpstr>BentonSans Regular Italic</vt:lpstr>
      <vt:lpstr>BentonSansRegular</vt:lpstr>
      <vt:lpstr>Calibri</vt:lpstr>
      <vt:lpstr>Comic Sans MS</vt:lpstr>
      <vt:lpstr>Courier New</vt:lpstr>
      <vt:lpstr>Symbol</vt:lpstr>
      <vt:lpstr>Wingdings</vt:lpstr>
      <vt:lpstr>Wingdings</vt:lpstr>
      <vt:lpstr>SAP 2019 16x9 white</vt:lpstr>
      <vt:lpstr>SAP 2019 16x9 blue</vt:lpstr>
      <vt:lpstr>SAP BTP Development framework(C.A.P)  CAP  Cloud Application Programming</vt:lpstr>
      <vt:lpstr>Cloud native 개발 프레임워크,  CAP (Cloud Application Programming) </vt:lpstr>
      <vt:lpstr>SAP BTP의 애플리케이션 주요 개발 서비스</vt:lpstr>
      <vt:lpstr>BTP 기반 시스템 구축의 3가지 방안</vt:lpstr>
      <vt:lpstr>About CAP​</vt:lpstr>
      <vt:lpstr>BTP의 Cloud Application Programming 프레임워크</vt:lpstr>
      <vt:lpstr>BTP 개발 프레임워크 – CAP &gt; 특징</vt:lpstr>
      <vt:lpstr>BTP CAP – SAP 제품 개발</vt:lpstr>
      <vt:lpstr>CAP Core Concepts</vt:lpstr>
      <vt:lpstr>BTP 개발 프레임워크 – CAP &gt; Domain Modeling</vt:lpstr>
      <vt:lpstr>BTP 개발 프레임워크 – CAP &gt; Domain Modeling</vt:lpstr>
      <vt:lpstr>BTP 개발 프레임워크 – CAP &gt; Domain Modeling</vt:lpstr>
      <vt:lpstr>BTP 개발 프레임워크 – CAP &gt; Domain Modeling</vt:lpstr>
      <vt:lpstr>BTP 개발 프레임워크 – CAP &gt; Domain Modeling</vt:lpstr>
      <vt:lpstr>BTP 개발 프레임워크 – CAP &gt; Domain Modeling</vt:lpstr>
      <vt:lpstr>BTP 개발 프레임워크 – CAP &gt; Domain Modeling</vt:lpstr>
      <vt:lpstr>BTP 개발 프레임워크 – CAP &gt; Service-centric Paradigm</vt:lpstr>
      <vt:lpstr>BTP 개발 프레임워크 – CAP &gt; Service-centric Paradigm</vt:lpstr>
      <vt:lpstr>BTP 개발 프레임워크 – CAP &gt; Service-centric Paradigm</vt:lpstr>
      <vt:lpstr>BTP 개발 프레임워크 – CAP &gt; Service-centric Paradigm</vt:lpstr>
      <vt:lpstr>BTP 개발 프레임워크 – CAP &gt; Service-centric Paradigm</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 S4HANA UX</dc:title>
  <dc:creator>Kwon, Yong Hyun</dc:creator>
  <cp:keywords>2019/16:9/white</cp:keywords>
  <cp:lastModifiedBy>Han, Jungwoo</cp:lastModifiedBy>
  <cp:revision>624</cp:revision>
  <dcterms:created xsi:type="dcterms:W3CDTF">2019-08-19T14:38:26Z</dcterms:created>
  <dcterms:modified xsi:type="dcterms:W3CDTF">2024-01-20T01:50:43Z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y fmtid="{D5CDD505-2E9C-101B-9397-08002B2CF9AE}" pid="8" name="ContentTypeId">
    <vt:lpwstr>0x0101002F9BBD8992D8584AA7512FF2E42E3E95</vt:lpwstr>
  </property>
</Properties>
</file>